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1" r:id="rId4"/>
    <p:sldId id="284" r:id="rId5"/>
    <p:sldId id="285" r:id="rId6"/>
    <p:sldId id="286" r:id="rId7"/>
    <p:sldId id="287" r:id="rId8"/>
    <p:sldId id="288" r:id="rId9"/>
    <p:sldId id="291" r:id="rId10"/>
    <p:sldId id="257" r:id="rId11"/>
    <p:sldId id="258" r:id="rId12"/>
    <p:sldId id="267" r:id="rId13"/>
    <p:sldId id="268" r:id="rId14"/>
    <p:sldId id="264" r:id="rId15"/>
    <p:sldId id="271" r:id="rId16"/>
    <p:sldId id="292" r:id="rId17"/>
    <p:sldId id="272" r:id="rId18"/>
    <p:sldId id="273" r:id="rId19"/>
    <p:sldId id="293" r:id="rId20"/>
    <p:sldId id="269" r:id="rId21"/>
    <p:sldId id="261" r:id="rId22"/>
    <p:sldId id="270" r:id="rId23"/>
    <p:sldId id="300" r:id="rId24"/>
    <p:sldId id="278" r:id="rId25"/>
    <p:sldId id="295" r:id="rId26"/>
    <p:sldId id="296" r:id="rId27"/>
    <p:sldId id="297" r:id="rId28"/>
    <p:sldId id="298" r:id="rId29"/>
    <p:sldId id="299" r:id="rId30"/>
    <p:sldId id="29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94660"/>
  </p:normalViewPr>
  <p:slideViewPr>
    <p:cSldViewPr snapToGrid="0">
      <p:cViewPr varScale="1">
        <p:scale>
          <a:sx n="109" d="100"/>
          <a:sy n="109" d="100"/>
        </p:scale>
        <p:origin x="85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4E7BD9-FB77-4692-A6A8-F5C5A8CECB5C}"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40EF8540-78C0-4471-B3F4-8CFCC2A85374}">
      <dgm:prSet custT="1"/>
      <dgm:spPr/>
      <dgm:t>
        <a:bodyPr/>
        <a:lstStyle/>
        <a:p>
          <a:pPr algn="ctr" rtl="0"/>
          <a:r>
            <a:rPr lang="tr-TR" sz="3600" baseline="0" dirty="0" smtClean="0"/>
            <a:t>TEZLİ YÜKSEK LİSANS PROGRAMI</a:t>
          </a:r>
          <a:endParaRPr lang="tr-TR" sz="3600" dirty="0"/>
        </a:p>
      </dgm:t>
    </dgm:pt>
    <dgm:pt modelId="{5060DAC4-3F27-4205-9809-7E674227E700}" type="parTrans" cxnId="{52077239-150B-4F87-B85A-D4105FC9701A}">
      <dgm:prSet/>
      <dgm:spPr/>
      <dgm:t>
        <a:bodyPr/>
        <a:lstStyle/>
        <a:p>
          <a:endParaRPr lang="tr-TR"/>
        </a:p>
      </dgm:t>
    </dgm:pt>
    <dgm:pt modelId="{9B1472A0-1362-42AC-B6CB-57D724BF6989}" type="sibTrans" cxnId="{52077239-150B-4F87-B85A-D4105FC9701A}">
      <dgm:prSet/>
      <dgm:spPr/>
      <dgm:t>
        <a:bodyPr/>
        <a:lstStyle/>
        <a:p>
          <a:endParaRPr lang="tr-TR"/>
        </a:p>
      </dgm:t>
    </dgm:pt>
    <dgm:pt modelId="{4477D025-63EE-473F-A094-5B8D937D23B4}" type="pres">
      <dgm:prSet presAssocID="{F34E7BD9-FB77-4692-A6A8-F5C5A8CECB5C}" presName="linear" presStyleCnt="0">
        <dgm:presLayoutVars>
          <dgm:animLvl val="lvl"/>
          <dgm:resizeHandles val="exact"/>
        </dgm:presLayoutVars>
      </dgm:prSet>
      <dgm:spPr/>
      <dgm:t>
        <a:bodyPr/>
        <a:lstStyle/>
        <a:p>
          <a:endParaRPr lang="tr-TR"/>
        </a:p>
      </dgm:t>
    </dgm:pt>
    <dgm:pt modelId="{542B72FF-AA81-486D-BFFB-CFE765709395}" type="pres">
      <dgm:prSet presAssocID="{40EF8540-78C0-4471-B3F4-8CFCC2A85374}" presName="parentText" presStyleLbl="node1" presStyleIdx="0" presStyleCnt="1">
        <dgm:presLayoutVars>
          <dgm:chMax val="0"/>
          <dgm:bulletEnabled val="1"/>
        </dgm:presLayoutVars>
      </dgm:prSet>
      <dgm:spPr/>
      <dgm:t>
        <a:bodyPr/>
        <a:lstStyle/>
        <a:p>
          <a:endParaRPr lang="tr-TR"/>
        </a:p>
      </dgm:t>
    </dgm:pt>
  </dgm:ptLst>
  <dgm:cxnLst>
    <dgm:cxn modelId="{52077239-150B-4F87-B85A-D4105FC9701A}" srcId="{F34E7BD9-FB77-4692-A6A8-F5C5A8CECB5C}" destId="{40EF8540-78C0-4471-B3F4-8CFCC2A85374}" srcOrd="0" destOrd="0" parTransId="{5060DAC4-3F27-4205-9809-7E674227E700}" sibTransId="{9B1472A0-1362-42AC-B6CB-57D724BF6989}"/>
    <dgm:cxn modelId="{D1A0E525-44D4-48F6-8509-57562ECE007C}" type="presOf" srcId="{40EF8540-78C0-4471-B3F4-8CFCC2A85374}" destId="{542B72FF-AA81-486D-BFFB-CFE765709395}" srcOrd="0" destOrd="0" presId="urn:microsoft.com/office/officeart/2005/8/layout/vList2"/>
    <dgm:cxn modelId="{A95B1AC2-6EDC-4554-85BC-15E2E3464B4F}" type="presOf" srcId="{F34E7BD9-FB77-4692-A6A8-F5C5A8CECB5C}" destId="{4477D025-63EE-473F-A094-5B8D937D23B4}" srcOrd="0" destOrd="0" presId="urn:microsoft.com/office/officeart/2005/8/layout/vList2"/>
    <dgm:cxn modelId="{89C20DC5-38C7-44A3-8A7E-664B04E33599}" type="presParOf" srcId="{4477D025-63EE-473F-A094-5B8D937D23B4}" destId="{542B72FF-AA81-486D-BFFB-CFE76570939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4CA9B01-C3C1-4CD5-87CB-CE3C8FAD8D05}"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tr-TR"/>
        </a:p>
      </dgm:t>
    </dgm:pt>
    <dgm:pt modelId="{94BFBB90-F3C0-4512-8581-01541F786908}">
      <dgm:prSet custT="1"/>
      <dgm:spPr/>
      <dgm:t>
        <a:bodyPr/>
        <a:lstStyle/>
        <a:p>
          <a:pPr rtl="0"/>
          <a:r>
            <a:rPr lang="tr-TR" sz="1300" dirty="0" smtClean="0"/>
            <a:t>Doktora yeterlik sınavını başarı ile tamamlayan öğrenci, en geç altı ay içinde; yapacağı araştırmanın amacını, yöntemini ve çalışma planını kapsayan tez önerisini tez izleme komitesi önünde sözlü olarak savunur. Öğrenci, tez önerisi ile ilgili yazılı bir raporu, sözlü savunmadan en az </a:t>
          </a:r>
          <a:r>
            <a:rPr lang="tr-TR" sz="1300" b="1" dirty="0" smtClean="0">
              <a:solidFill>
                <a:srgbClr val="FF0000"/>
              </a:solidFill>
            </a:rPr>
            <a:t>on beş gün </a:t>
          </a:r>
          <a:r>
            <a:rPr lang="tr-TR" sz="1300" dirty="0" smtClean="0"/>
            <a:t>önce komite üyelerine ulaştırır. Enstitü Yönetim Kurulu tarafından kabul edilmiş bir mazereti bulunmadan komiteye süresi içinde bir rapor sunmayan veya ilan edilen gün ve saatte sınava girmeyen öğrencinin tez önerisi reddedilmiş sayılır. </a:t>
          </a:r>
          <a:endParaRPr lang="tr-TR" sz="1300" dirty="0"/>
        </a:p>
      </dgm:t>
    </dgm:pt>
    <dgm:pt modelId="{CD9BE0C1-45D6-4BDF-8DD6-F91526549C13}" type="parTrans" cxnId="{F4434B6D-792B-4213-9307-AB0D73CFCA02}">
      <dgm:prSet/>
      <dgm:spPr/>
      <dgm:t>
        <a:bodyPr/>
        <a:lstStyle/>
        <a:p>
          <a:endParaRPr lang="tr-TR" sz="1300"/>
        </a:p>
      </dgm:t>
    </dgm:pt>
    <dgm:pt modelId="{94CAB141-BD6D-4523-AFC1-6758547134E3}" type="sibTrans" cxnId="{F4434B6D-792B-4213-9307-AB0D73CFCA02}">
      <dgm:prSet/>
      <dgm:spPr/>
      <dgm:t>
        <a:bodyPr/>
        <a:lstStyle/>
        <a:p>
          <a:endParaRPr lang="tr-TR" sz="1300"/>
        </a:p>
      </dgm:t>
    </dgm:pt>
    <dgm:pt modelId="{CE44A3AA-36D0-4DE2-8DF8-4F28A72BB419}">
      <dgm:prSet custT="1"/>
      <dgm:spPr/>
      <dgm:t>
        <a:bodyPr/>
        <a:lstStyle/>
        <a:p>
          <a:pPr rtl="0"/>
          <a:r>
            <a:rPr lang="tr-TR" sz="1300" dirty="0" smtClean="0"/>
            <a:t>Tez izleme komitesi, öğrencinin sunduğu tez önerisinin kabulüne, reddine veya düzeltilmesine salt çoğunlukla karar verir. Eğer tez önerisinde düzeltme kararı çıkmışsa öğrenciye 1 ay süre verilir. </a:t>
          </a:r>
          <a:endParaRPr lang="tr-TR" sz="1300" dirty="0"/>
        </a:p>
      </dgm:t>
    </dgm:pt>
    <dgm:pt modelId="{2CB016BA-5247-415B-877B-3B14779EC50C}" type="parTrans" cxnId="{056488D6-0092-44C2-A3DA-45C70FDE7FC5}">
      <dgm:prSet/>
      <dgm:spPr/>
      <dgm:t>
        <a:bodyPr/>
        <a:lstStyle/>
        <a:p>
          <a:endParaRPr lang="tr-TR" sz="1300"/>
        </a:p>
      </dgm:t>
    </dgm:pt>
    <dgm:pt modelId="{0F3DD225-2A23-4C1F-8425-BDBEB0CAEA4F}" type="sibTrans" cxnId="{056488D6-0092-44C2-A3DA-45C70FDE7FC5}">
      <dgm:prSet/>
      <dgm:spPr/>
      <dgm:t>
        <a:bodyPr/>
        <a:lstStyle/>
        <a:p>
          <a:endParaRPr lang="tr-TR" sz="1300"/>
        </a:p>
      </dgm:t>
    </dgm:pt>
    <dgm:pt modelId="{1BCE13B9-E990-4AB8-A28C-B17BF3AA7A14}">
      <dgm:prSet custT="1"/>
      <dgm:spPr/>
      <dgm:t>
        <a:bodyPr/>
        <a:lstStyle/>
        <a:p>
          <a:pPr rtl="0"/>
          <a:r>
            <a:rPr lang="tr-TR" sz="1300" dirty="0" smtClean="0"/>
            <a:t>Tez önerisi reddedilen öğrenci, yeni bir danışman ve/veya tez konusu seçme hakkına sahiptir. Bu durumda yeni bir TİK atanabilir. Programa aynı danışmanla devam etmek isteyen öğrenci 3 ay içinde, danışman ve/veya tez konusunu değiştiren öğrenci ise 6 ay içinde tekrar tez önerisi savunmasına alınır. </a:t>
          </a:r>
          <a:endParaRPr lang="tr-TR" sz="1300" dirty="0"/>
        </a:p>
      </dgm:t>
    </dgm:pt>
    <dgm:pt modelId="{AF64FE79-0731-41B5-B72F-C70E7FDA3087}" type="parTrans" cxnId="{62F948B4-36E3-450E-8F3D-E135A9864776}">
      <dgm:prSet/>
      <dgm:spPr/>
      <dgm:t>
        <a:bodyPr/>
        <a:lstStyle/>
        <a:p>
          <a:endParaRPr lang="tr-TR" sz="1300"/>
        </a:p>
      </dgm:t>
    </dgm:pt>
    <dgm:pt modelId="{CEE08A8A-9BDD-4354-B24E-FB6BCCE46BE1}" type="sibTrans" cxnId="{62F948B4-36E3-450E-8F3D-E135A9864776}">
      <dgm:prSet/>
      <dgm:spPr/>
      <dgm:t>
        <a:bodyPr/>
        <a:lstStyle/>
        <a:p>
          <a:endParaRPr lang="tr-TR" sz="1300"/>
        </a:p>
      </dgm:t>
    </dgm:pt>
    <dgm:pt modelId="{8DA9902A-BE0B-4516-98DA-A78F9B2082CA}">
      <dgm:prSet custT="1"/>
      <dgm:spPr/>
      <dgm:t>
        <a:bodyPr/>
        <a:lstStyle/>
        <a:p>
          <a:pPr rtl="0"/>
          <a:r>
            <a:rPr lang="tr-TR" sz="1300" dirty="0" smtClean="0"/>
            <a:t>Tez önerisi kabul edilen öğrenci için tez izleme komitesi, Ocak-Haziran ve Temmuz-Aralık ayları arasında birer defa olmak üzere yılda iki kez toplanır. Öğrenci, toplantı tarihinden en az 1 ay önce komite üyelerine yazılı bir rapor sunar. </a:t>
          </a:r>
        </a:p>
        <a:p>
          <a:pPr rtl="0"/>
          <a:r>
            <a:rPr lang="tr-TR" sz="1300" b="0" i="0" dirty="0" smtClean="0"/>
            <a:t>Enstitü Yönetim Kurulu tarafından kabul edilmiş mazereti bulunmadan </a:t>
          </a:r>
          <a:r>
            <a:rPr lang="tr-TR" sz="1300" b="0" i="0" dirty="0" err="1" smtClean="0"/>
            <a:t>TİK’e</a:t>
          </a:r>
          <a:r>
            <a:rPr lang="tr-TR" sz="1300" b="0" i="0" dirty="0" smtClean="0"/>
            <a:t> süresi içinde rapor sunmayan veya ilan edilen gün ve saatte sınava girmeyen öğrencinin tez izleme sınavı başarısız sayılır.</a:t>
          </a:r>
        </a:p>
        <a:p>
          <a:pPr rtl="0"/>
          <a:r>
            <a:rPr lang="tr-TR" sz="1300" dirty="0" smtClean="0"/>
            <a:t>TİK tarafından üst üste iki kez veya aralıklı olarak üç kez tez izleme raporundan başarısız bulunan öğrencinin Üniversite ile ilişiği kesilir. </a:t>
          </a:r>
          <a:endParaRPr lang="tr-TR" sz="1300" b="0" i="0" dirty="0" smtClean="0"/>
        </a:p>
      </dgm:t>
    </dgm:pt>
    <dgm:pt modelId="{DA78809A-84C3-4054-9002-C6785A2D07C6}" type="parTrans" cxnId="{B014AAEB-42C2-4294-BF96-01A3441E9396}">
      <dgm:prSet/>
      <dgm:spPr/>
      <dgm:t>
        <a:bodyPr/>
        <a:lstStyle/>
        <a:p>
          <a:endParaRPr lang="tr-TR" sz="1300"/>
        </a:p>
      </dgm:t>
    </dgm:pt>
    <dgm:pt modelId="{A599D42D-4867-41B8-8FDF-61A013142D0E}" type="sibTrans" cxnId="{B014AAEB-42C2-4294-BF96-01A3441E9396}">
      <dgm:prSet/>
      <dgm:spPr/>
      <dgm:t>
        <a:bodyPr/>
        <a:lstStyle/>
        <a:p>
          <a:endParaRPr lang="tr-TR" sz="1300"/>
        </a:p>
      </dgm:t>
    </dgm:pt>
    <dgm:pt modelId="{8C38B907-740B-4877-A127-617217DB27AA}" type="pres">
      <dgm:prSet presAssocID="{74CA9B01-C3C1-4CD5-87CB-CE3C8FAD8D05}" presName="vert0" presStyleCnt="0">
        <dgm:presLayoutVars>
          <dgm:dir/>
          <dgm:animOne val="branch"/>
          <dgm:animLvl val="lvl"/>
        </dgm:presLayoutVars>
      </dgm:prSet>
      <dgm:spPr/>
      <dgm:t>
        <a:bodyPr/>
        <a:lstStyle/>
        <a:p>
          <a:endParaRPr lang="tr-TR"/>
        </a:p>
      </dgm:t>
    </dgm:pt>
    <dgm:pt modelId="{7D54B751-2403-4632-B3FA-DCA82F329000}" type="pres">
      <dgm:prSet presAssocID="{94BFBB90-F3C0-4512-8581-01541F786908}" presName="thickLine" presStyleLbl="alignNode1" presStyleIdx="0" presStyleCnt="4"/>
      <dgm:spPr/>
    </dgm:pt>
    <dgm:pt modelId="{B9491527-1F77-4BF4-8AFC-AA1489E34E24}" type="pres">
      <dgm:prSet presAssocID="{94BFBB90-F3C0-4512-8581-01541F786908}" presName="horz1" presStyleCnt="0"/>
      <dgm:spPr/>
    </dgm:pt>
    <dgm:pt modelId="{4954F9C8-BC59-4762-8BAA-F166190EE603}" type="pres">
      <dgm:prSet presAssocID="{94BFBB90-F3C0-4512-8581-01541F786908}" presName="tx1" presStyleLbl="revTx" presStyleIdx="0" presStyleCnt="4"/>
      <dgm:spPr/>
      <dgm:t>
        <a:bodyPr/>
        <a:lstStyle/>
        <a:p>
          <a:endParaRPr lang="tr-TR"/>
        </a:p>
      </dgm:t>
    </dgm:pt>
    <dgm:pt modelId="{36A32753-4492-4761-AB6D-E70737A5EEAC}" type="pres">
      <dgm:prSet presAssocID="{94BFBB90-F3C0-4512-8581-01541F786908}" presName="vert1" presStyleCnt="0"/>
      <dgm:spPr/>
    </dgm:pt>
    <dgm:pt modelId="{C221B4C3-1E8B-4C74-B333-2E5E4728DD18}" type="pres">
      <dgm:prSet presAssocID="{CE44A3AA-36D0-4DE2-8DF8-4F28A72BB419}" presName="thickLine" presStyleLbl="alignNode1" presStyleIdx="1" presStyleCnt="4"/>
      <dgm:spPr/>
    </dgm:pt>
    <dgm:pt modelId="{A070E2F0-1DDA-4A0F-9D21-F0C342F2E9D5}" type="pres">
      <dgm:prSet presAssocID="{CE44A3AA-36D0-4DE2-8DF8-4F28A72BB419}" presName="horz1" presStyleCnt="0"/>
      <dgm:spPr/>
    </dgm:pt>
    <dgm:pt modelId="{BAC9623E-9EB5-43EC-909D-1A9C5EC4A4A6}" type="pres">
      <dgm:prSet presAssocID="{CE44A3AA-36D0-4DE2-8DF8-4F28A72BB419}" presName="tx1" presStyleLbl="revTx" presStyleIdx="1" presStyleCnt="4" custScaleY="56329"/>
      <dgm:spPr/>
      <dgm:t>
        <a:bodyPr/>
        <a:lstStyle/>
        <a:p>
          <a:endParaRPr lang="tr-TR"/>
        </a:p>
      </dgm:t>
    </dgm:pt>
    <dgm:pt modelId="{6BFC327E-2B2F-4E43-BCF8-D328C50D5DD0}" type="pres">
      <dgm:prSet presAssocID="{CE44A3AA-36D0-4DE2-8DF8-4F28A72BB419}" presName="vert1" presStyleCnt="0"/>
      <dgm:spPr/>
    </dgm:pt>
    <dgm:pt modelId="{CA0574C4-BF26-42AF-9DC2-6AA28768DA05}" type="pres">
      <dgm:prSet presAssocID="{1BCE13B9-E990-4AB8-A28C-B17BF3AA7A14}" presName="thickLine" presStyleLbl="alignNode1" presStyleIdx="2" presStyleCnt="4"/>
      <dgm:spPr/>
    </dgm:pt>
    <dgm:pt modelId="{2383A64A-09F1-4F74-8229-4D216E6145F5}" type="pres">
      <dgm:prSet presAssocID="{1BCE13B9-E990-4AB8-A28C-B17BF3AA7A14}" presName="horz1" presStyleCnt="0"/>
      <dgm:spPr/>
    </dgm:pt>
    <dgm:pt modelId="{7CFFD385-0DE0-4E42-89E4-CC2DE495719D}" type="pres">
      <dgm:prSet presAssocID="{1BCE13B9-E990-4AB8-A28C-B17BF3AA7A14}" presName="tx1" presStyleLbl="revTx" presStyleIdx="2" presStyleCnt="4" custScaleY="61503"/>
      <dgm:spPr/>
      <dgm:t>
        <a:bodyPr/>
        <a:lstStyle/>
        <a:p>
          <a:endParaRPr lang="tr-TR"/>
        </a:p>
      </dgm:t>
    </dgm:pt>
    <dgm:pt modelId="{30D513BD-6FF6-446E-B4FC-53E0BE2CF27F}" type="pres">
      <dgm:prSet presAssocID="{1BCE13B9-E990-4AB8-A28C-B17BF3AA7A14}" presName="vert1" presStyleCnt="0"/>
      <dgm:spPr/>
    </dgm:pt>
    <dgm:pt modelId="{F85800B8-4972-4AC6-91B2-32663A520831}" type="pres">
      <dgm:prSet presAssocID="{8DA9902A-BE0B-4516-98DA-A78F9B2082CA}" presName="thickLine" presStyleLbl="alignNode1" presStyleIdx="3" presStyleCnt="4"/>
      <dgm:spPr/>
    </dgm:pt>
    <dgm:pt modelId="{4D469B8C-7E00-49DB-8C25-0A054EFD1726}" type="pres">
      <dgm:prSet presAssocID="{8DA9902A-BE0B-4516-98DA-A78F9B2082CA}" presName="horz1" presStyleCnt="0"/>
      <dgm:spPr/>
    </dgm:pt>
    <dgm:pt modelId="{10F0F345-CFF6-42D1-9F15-3471467C541D}" type="pres">
      <dgm:prSet presAssocID="{8DA9902A-BE0B-4516-98DA-A78F9B2082CA}" presName="tx1" presStyleLbl="revTx" presStyleIdx="3" presStyleCnt="4"/>
      <dgm:spPr/>
      <dgm:t>
        <a:bodyPr/>
        <a:lstStyle/>
        <a:p>
          <a:endParaRPr lang="tr-TR"/>
        </a:p>
      </dgm:t>
    </dgm:pt>
    <dgm:pt modelId="{E5C055E6-2D69-47CB-A941-CB65AC097B22}" type="pres">
      <dgm:prSet presAssocID="{8DA9902A-BE0B-4516-98DA-A78F9B2082CA}" presName="vert1" presStyleCnt="0"/>
      <dgm:spPr/>
    </dgm:pt>
  </dgm:ptLst>
  <dgm:cxnLst>
    <dgm:cxn modelId="{056488D6-0092-44C2-A3DA-45C70FDE7FC5}" srcId="{74CA9B01-C3C1-4CD5-87CB-CE3C8FAD8D05}" destId="{CE44A3AA-36D0-4DE2-8DF8-4F28A72BB419}" srcOrd="1" destOrd="0" parTransId="{2CB016BA-5247-415B-877B-3B14779EC50C}" sibTransId="{0F3DD225-2A23-4C1F-8425-BDBEB0CAEA4F}"/>
    <dgm:cxn modelId="{C083DF53-DCE0-43B8-BB44-ABB9F89EAE02}" type="presOf" srcId="{8DA9902A-BE0B-4516-98DA-A78F9B2082CA}" destId="{10F0F345-CFF6-42D1-9F15-3471467C541D}" srcOrd="0" destOrd="0" presId="urn:microsoft.com/office/officeart/2008/layout/LinedList"/>
    <dgm:cxn modelId="{FD6B4E26-A4EC-425E-8B6C-0397ECBCBDFC}" type="presOf" srcId="{94BFBB90-F3C0-4512-8581-01541F786908}" destId="{4954F9C8-BC59-4762-8BAA-F166190EE603}" srcOrd="0" destOrd="0" presId="urn:microsoft.com/office/officeart/2008/layout/LinedList"/>
    <dgm:cxn modelId="{B1641B19-AED9-4F6E-B7AC-C463AEB9D335}" type="presOf" srcId="{CE44A3AA-36D0-4DE2-8DF8-4F28A72BB419}" destId="{BAC9623E-9EB5-43EC-909D-1A9C5EC4A4A6}" srcOrd="0" destOrd="0" presId="urn:microsoft.com/office/officeart/2008/layout/LinedList"/>
    <dgm:cxn modelId="{B014AAEB-42C2-4294-BF96-01A3441E9396}" srcId="{74CA9B01-C3C1-4CD5-87CB-CE3C8FAD8D05}" destId="{8DA9902A-BE0B-4516-98DA-A78F9B2082CA}" srcOrd="3" destOrd="0" parTransId="{DA78809A-84C3-4054-9002-C6785A2D07C6}" sibTransId="{A599D42D-4867-41B8-8FDF-61A013142D0E}"/>
    <dgm:cxn modelId="{F4434B6D-792B-4213-9307-AB0D73CFCA02}" srcId="{74CA9B01-C3C1-4CD5-87CB-CE3C8FAD8D05}" destId="{94BFBB90-F3C0-4512-8581-01541F786908}" srcOrd="0" destOrd="0" parTransId="{CD9BE0C1-45D6-4BDF-8DD6-F91526549C13}" sibTransId="{94CAB141-BD6D-4523-AFC1-6758547134E3}"/>
    <dgm:cxn modelId="{F6AC1DE6-A91C-4F68-8D26-872F7F188B9D}" type="presOf" srcId="{74CA9B01-C3C1-4CD5-87CB-CE3C8FAD8D05}" destId="{8C38B907-740B-4877-A127-617217DB27AA}" srcOrd="0" destOrd="0" presId="urn:microsoft.com/office/officeart/2008/layout/LinedList"/>
    <dgm:cxn modelId="{62F948B4-36E3-450E-8F3D-E135A9864776}" srcId="{74CA9B01-C3C1-4CD5-87CB-CE3C8FAD8D05}" destId="{1BCE13B9-E990-4AB8-A28C-B17BF3AA7A14}" srcOrd="2" destOrd="0" parTransId="{AF64FE79-0731-41B5-B72F-C70E7FDA3087}" sibTransId="{CEE08A8A-9BDD-4354-B24E-FB6BCCE46BE1}"/>
    <dgm:cxn modelId="{39202C1B-C55A-4A36-9EFE-335B3DB0C8EA}" type="presOf" srcId="{1BCE13B9-E990-4AB8-A28C-B17BF3AA7A14}" destId="{7CFFD385-0DE0-4E42-89E4-CC2DE495719D}" srcOrd="0" destOrd="0" presId="urn:microsoft.com/office/officeart/2008/layout/LinedList"/>
    <dgm:cxn modelId="{4720FFA8-E427-4D6B-B453-A95DA6E831D7}" type="presParOf" srcId="{8C38B907-740B-4877-A127-617217DB27AA}" destId="{7D54B751-2403-4632-B3FA-DCA82F329000}" srcOrd="0" destOrd="0" presId="urn:microsoft.com/office/officeart/2008/layout/LinedList"/>
    <dgm:cxn modelId="{1786975B-B145-4F56-91ED-B08B04CBEF79}" type="presParOf" srcId="{8C38B907-740B-4877-A127-617217DB27AA}" destId="{B9491527-1F77-4BF4-8AFC-AA1489E34E24}" srcOrd="1" destOrd="0" presId="urn:microsoft.com/office/officeart/2008/layout/LinedList"/>
    <dgm:cxn modelId="{95F89846-AC06-40C8-BD1E-6CE01B60802C}" type="presParOf" srcId="{B9491527-1F77-4BF4-8AFC-AA1489E34E24}" destId="{4954F9C8-BC59-4762-8BAA-F166190EE603}" srcOrd="0" destOrd="0" presId="urn:microsoft.com/office/officeart/2008/layout/LinedList"/>
    <dgm:cxn modelId="{8E2080EC-6663-4EB8-94DC-D8180C16B655}" type="presParOf" srcId="{B9491527-1F77-4BF4-8AFC-AA1489E34E24}" destId="{36A32753-4492-4761-AB6D-E70737A5EEAC}" srcOrd="1" destOrd="0" presId="urn:microsoft.com/office/officeart/2008/layout/LinedList"/>
    <dgm:cxn modelId="{22785190-13FC-4986-91C9-BCBF595622F1}" type="presParOf" srcId="{8C38B907-740B-4877-A127-617217DB27AA}" destId="{C221B4C3-1E8B-4C74-B333-2E5E4728DD18}" srcOrd="2" destOrd="0" presId="urn:microsoft.com/office/officeart/2008/layout/LinedList"/>
    <dgm:cxn modelId="{15B0334D-BA34-4DDF-B084-A8FAEAC5F388}" type="presParOf" srcId="{8C38B907-740B-4877-A127-617217DB27AA}" destId="{A070E2F0-1DDA-4A0F-9D21-F0C342F2E9D5}" srcOrd="3" destOrd="0" presId="urn:microsoft.com/office/officeart/2008/layout/LinedList"/>
    <dgm:cxn modelId="{D1ADA077-A952-4FEE-AFCB-0B9540E8A79F}" type="presParOf" srcId="{A070E2F0-1DDA-4A0F-9D21-F0C342F2E9D5}" destId="{BAC9623E-9EB5-43EC-909D-1A9C5EC4A4A6}" srcOrd="0" destOrd="0" presId="urn:microsoft.com/office/officeart/2008/layout/LinedList"/>
    <dgm:cxn modelId="{B992387B-E076-4631-8977-14795C1A55DF}" type="presParOf" srcId="{A070E2F0-1DDA-4A0F-9D21-F0C342F2E9D5}" destId="{6BFC327E-2B2F-4E43-BCF8-D328C50D5DD0}" srcOrd="1" destOrd="0" presId="urn:microsoft.com/office/officeart/2008/layout/LinedList"/>
    <dgm:cxn modelId="{8CEECBFE-2BFE-438C-8450-6FF261E1BA30}" type="presParOf" srcId="{8C38B907-740B-4877-A127-617217DB27AA}" destId="{CA0574C4-BF26-42AF-9DC2-6AA28768DA05}" srcOrd="4" destOrd="0" presId="urn:microsoft.com/office/officeart/2008/layout/LinedList"/>
    <dgm:cxn modelId="{A4D1E0EB-5FE9-4504-9BDA-12C25CB7E110}" type="presParOf" srcId="{8C38B907-740B-4877-A127-617217DB27AA}" destId="{2383A64A-09F1-4F74-8229-4D216E6145F5}" srcOrd="5" destOrd="0" presId="urn:microsoft.com/office/officeart/2008/layout/LinedList"/>
    <dgm:cxn modelId="{634EFD86-8FA6-4996-B109-2A44A7BA59D8}" type="presParOf" srcId="{2383A64A-09F1-4F74-8229-4D216E6145F5}" destId="{7CFFD385-0DE0-4E42-89E4-CC2DE495719D}" srcOrd="0" destOrd="0" presId="urn:microsoft.com/office/officeart/2008/layout/LinedList"/>
    <dgm:cxn modelId="{EC56AD70-41CF-4B86-9CB4-A2B103DED790}" type="presParOf" srcId="{2383A64A-09F1-4F74-8229-4D216E6145F5}" destId="{30D513BD-6FF6-446E-B4FC-53E0BE2CF27F}" srcOrd="1" destOrd="0" presId="urn:microsoft.com/office/officeart/2008/layout/LinedList"/>
    <dgm:cxn modelId="{3F0E931E-6A5F-416E-87E7-9C00AD37AC41}" type="presParOf" srcId="{8C38B907-740B-4877-A127-617217DB27AA}" destId="{F85800B8-4972-4AC6-91B2-32663A520831}" srcOrd="6" destOrd="0" presId="urn:microsoft.com/office/officeart/2008/layout/LinedList"/>
    <dgm:cxn modelId="{5A73B1F0-18D4-47D1-8E9C-7E4C3A329704}" type="presParOf" srcId="{8C38B907-740B-4877-A127-617217DB27AA}" destId="{4D469B8C-7E00-49DB-8C25-0A054EFD1726}" srcOrd="7" destOrd="0" presId="urn:microsoft.com/office/officeart/2008/layout/LinedList"/>
    <dgm:cxn modelId="{18DD3B8E-A665-4ACD-9694-D9F067CA7EAE}" type="presParOf" srcId="{4D469B8C-7E00-49DB-8C25-0A054EFD1726}" destId="{10F0F345-CFF6-42D1-9F15-3471467C541D}" srcOrd="0" destOrd="0" presId="urn:microsoft.com/office/officeart/2008/layout/LinedList"/>
    <dgm:cxn modelId="{3F451044-4D2E-4A68-8578-DC9237DA6CA9}" type="presParOf" srcId="{4D469B8C-7E00-49DB-8C25-0A054EFD1726}" destId="{E5C055E6-2D69-47CB-A941-CB65AC097B22}"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820CBB3-8DEB-409E-8125-611221B12B80}"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tr-TR"/>
        </a:p>
      </dgm:t>
    </dgm:pt>
    <dgm:pt modelId="{18E524A4-7566-41BA-BB56-D0C06C2AFDC3}">
      <dgm:prSet custT="1"/>
      <dgm:spPr/>
      <dgm:t>
        <a:bodyPr/>
        <a:lstStyle/>
        <a:p>
          <a:pPr algn="ctr" rtl="0"/>
          <a:r>
            <a:rPr lang="tr-TR" sz="3200" baseline="0" dirty="0" smtClean="0"/>
            <a:t>DOKTORA TEZİNİN SONUÇLANDIRILMASI</a:t>
          </a:r>
          <a:endParaRPr lang="tr-TR" sz="3200" dirty="0"/>
        </a:p>
      </dgm:t>
    </dgm:pt>
    <dgm:pt modelId="{1E06EFCE-0D5C-45A6-B13F-0E38E3C54188}" type="parTrans" cxnId="{5D5D7B70-C3B6-4FDB-905D-FED4825D3EAE}">
      <dgm:prSet/>
      <dgm:spPr/>
      <dgm:t>
        <a:bodyPr/>
        <a:lstStyle/>
        <a:p>
          <a:endParaRPr lang="tr-TR"/>
        </a:p>
      </dgm:t>
    </dgm:pt>
    <dgm:pt modelId="{31472E0B-6051-4B28-87DA-A09E5E329901}" type="sibTrans" cxnId="{5D5D7B70-C3B6-4FDB-905D-FED4825D3EAE}">
      <dgm:prSet/>
      <dgm:spPr/>
      <dgm:t>
        <a:bodyPr/>
        <a:lstStyle/>
        <a:p>
          <a:endParaRPr lang="tr-TR"/>
        </a:p>
      </dgm:t>
    </dgm:pt>
    <dgm:pt modelId="{E20F9A9F-36AD-4A1D-8DA6-036EAC11E03E}" type="pres">
      <dgm:prSet presAssocID="{3820CBB3-8DEB-409E-8125-611221B12B80}" presName="linear" presStyleCnt="0">
        <dgm:presLayoutVars>
          <dgm:dir/>
          <dgm:animLvl val="lvl"/>
          <dgm:resizeHandles val="exact"/>
        </dgm:presLayoutVars>
      </dgm:prSet>
      <dgm:spPr/>
      <dgm:t>
        <a:bodyPr/>
        <a:lstStyle/>
        <a:p>
          <a:endParaRPr lang="tr-TR"/>
        </a:p>
      </dgm:t>
    </dgm:pt>
    <dgm:pt modelId="{13C228FF-FCEB-408F-9279-B04F3F793247}" type="pres">
      <dgm:prSet presAssocID="{18E524A4-7566-41BA-BB56-D0C06C2AFDC3}" presName="parentLin" presStyleCnt="0"/>
      <dgm:spPr/>
    </dgm:pt>
    <dgm:pt modelId="{1358749A-2681-4729-9394-3DD44845B349}" type="pres">
      <dgm:prSet presAssocID="{18E524A4-7566-41BA-BB56-D0C06C2AFDC3}" presName="parentLeftMargin" presStyleLbl="node1" presStyleIdx="0" presStyleCnt="1"/>
      <dgm:spPr/>
      <dgm:t>
        <a:bodyPr/>
        <a:lstStyle/>
        <a:p>
          <a:endParaRPr lang="tr-TR"/>
        </a:p>
      </dgm:t>
    </dgm:pt>
    <dgm:pt modelId="{63787D55-9A9D-4678-97A4-F135BDA786C7}" type="pres">
      <dgm:prSet presAssocID="{18E524A4-7566-41BA-BB56-D0C06C2AFDC3}" presName="parentText" presStyleLbl="node1" presStyleIdx="0" presStyleCnt="1" custScaleX="127223" custLinFactNeighborX="-36749" custLinFactNeighborY="-5256">
        <dgm:presLayoutVars>
          <dgm:chMax val="0"/>
          <dgm:bulletEnabled val="1"/>
        </dgm:presLayoutVars>
      </dgm:prSet>
      <dgm:spPr/>
      <dgm:t>
        <a:bodyPr/>
        <a:lstStyle/>
        <a:p>
          <a:endParaRPr lang="tr-TR"/>
        </a:p>
      </dgm:t>
    </dgm:pt>
    <dgm:pt modelId="{27C12E86-CDB1-408E-BC8E-9D797EE28FD7}" type="pres">
      <dgm:prSet presAssocID="{18E524A4-7566-41BA-BB56-D0C06C2AFDC3}" presName="negativeSpace" presStyleCnt="0"/>
      <dgm:spPr/>
    </dgm:pt>
    <dgm:pt modelId="{2286CF95-606E-4401-B87B-FEFF8E3C2AD1}" type="pres">
      <dgm:prSet presAssocID="{18E524A4-7566-41BA-BB56-D0C06C2AFDC3}" presName="childText" presStyleLbl="conFgAcc1" presStyleIdx="0" presStyleCnt="1">
        <dgm:presLayoutVars>
          <dgm:bulletEnabled val="1"/>
        </dgm:presLayoutVars>
      </dgm:prSet>
      <dgm:spPr/>
    </dgm:pt>
  </dgm:ptLst>
  <dgm:cxnLst>
    <dgm:cxn modelId="{5D5D7B70-C3B6-4FDB-905D-FED4825D3EAE}" srcId="{3820CBB3-8DEB-409E-8125-611221B12B80}" destId="{18E524A4-7566-41BA-BB56-D0C06C2AFDC3}" srcOrd="0" destOrd="0" parTransId="{1E06EFCE-0D5C-45A6-B13F-0E38E3C54188}" sibTransId="{31472E0B-6051-4B28-87DA-A09E5E329901}"/>
    <dgm:cxn modelId="{BFB462C7-1ACC-4A2F-A1C3-B5EAC5900955}" type="presOf" srcId="{18E524A4-7566-41BA-BB56-D0C06C2AFDC3}" destId="{63787D55-9A9D-4678-97A4-F135BDA786C7}" srcOrd="1" destOrd="0" presId="urn:microsoft.com/office/officeart/2005/8/layout/list1"/>
    <dgm:cxn modelId="{B61A2729-3F4E-483B-89B4-783DE353779F}" type="presOf" srcId="{3820CBB3-8DEB-409E-8125-611221B12B80}" destId="{E20F9A9F-36AD-4A1D-8DA6-036EAC11E03E}" srcOrd="0" destOrd="0" presId="urn:microsoft.com/office/officeart/2005/8/layout/list1"/>
    <dgm:cxn modelId="{4B826896-F5E3-4959-A52F-D79E00011765}" type="presOf" srcId="{18E524A4-7566-41BA-BB56-D0C06C2AFDC3}" destId="{1358749A-2681-4729-9394-3DD44845B349}" srcOrd="0" destOrd="0" presId="urn:microsoft.com/office/officeart/2005/8/layout/list1"/>
    <dgm:cxn modelId="{A40255C3-10D6-4987-9D02-624FF71AD481}" type="presParOf" srcId="{E20F9A9F-36AD-4A1D-8DA6-036EAC11E03E}" destId="{13C228FF-FCEB-408F-9279-B04F3F793247}" srcOrd="0" destOrd="0" presId="urn:microsoft.com/office/officeart/2005/8/layout/list1"/>
    <dgm:cxn modelId="{C059CE2C-050B-4EB8-BAE4-16C50E8C47C9}" type="presParOf" srcId="{13C228FF-FCEB-408F-9279-B04F3F793247}" destId="{1358749A-2681-4729-9394-3DD44845B349}" srcOrd="0" destOrd="0" presId="urn:microsoft.com/office/officeart/2005/8/layout/list1"/>
    <dgm:cxn modelId="{D11AA138-7628-4765-8533-D3A3686659DB}" type="presParOf" srcId="{13C228FF-FCEB-408F-9279-B04F3F793247}" destId="{63787D55-9A9D-4678-97A4-F135BDA786C7}" srcOrd="1" destOrd="0" presId="urn:microsoft.com/office/officeart/2005/8/layout/list1"/>
    <dgm:cxn modelId="{4B2E6784-D639-419C-A7E2-6F4B9025737E}" type="presParOf" srcId="{E20F9A9F-36AD-4A1D-8DA6-036EAC11E03E}" destId="{27C12E86-CDB1-408E-BC8E-9D797EE28FD7}" srcOrd="1" destOrd="0" presId="urn:microsoft.com/office/officeart/2005/8/layout/list1"/>
    <dgm:cxn modelId="{71BE33F5-0B8D-4F4B-B458-89C7D2910793}" type="presParOf" srcId="{E20F9A9F-36AD-4A1D-8DA6-036EAC11E03E}" destId="{2286CF95-606E-4401-B87B-FEFF8E3C2AD1}"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A457D13-9D25-4BDF-9DC7-9D94455C293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144F2EEF-A77E-43CE-A3F7-EEFFF1B526E9}">
      <dgm:prSet custT="1"/>
      <dgm:spPr/>
      <dgm:t>
        <a:bodyPr/>
        <a:lstStyle/>
        <a:p>
          <a:pPr rtl="0"/>
          <a:r>
            <a:rPr lang="tr-TR" sz="1300" dirty="0" smtClean="0"/>
            <a:t>Doktora programındaki bir öğrenci, elde ettiği sonuçları Enstitü Yönetim Kurulu tarafından kabul edilen tez yazım kılavuzuna uygun biçimde yazar ve tezini jüri önünde sözlü olarak savunur. </a:t>
          </a:r>
          <a:endParaRPr lang="tr-TR" sz="1300" dirty="0"/>
        </a:p>
      </dgm:t>
    </dgm:pt>
    <dgm:pt modelId="{E16108ED-9F2F-4AE5-8FC9-6A28E75B5629}" type="parTrans" cxnId="{FC16770A-4CEF-408B-AAAC-0C17234098EB}">
      <dgm:prSet/>
      <dgm:spPr/>
      <dgm:t>
        <a:bodyPr/>
        <a:lstStyle/>
        <a:p>
          <a:endParaRPr lang="tr-TR"/>
        </a:p>
      </dgm:t>
    </dgm:pt>
    <dgm:pt modelId="{7B4F5072-B9D3-4B38-9375-EF8E780FA0D8}" type="sibTrans" cxnId="{FC16770A-4CEF-408B-AAAC-0C17234098EB}">
      <dgm:prSet/>
      <dgm:spPr/>
      <dgm:t>
        <a:bodyPr/>
        <a:lstStyle/>
        <a:p>
          <a:endParaRPr lang="tr-TR"/>
        </a:p>
      </dgm:t>
    </dgm:pt>
    <dgm:pt modelId="{2DC76437-C11E-4600-8426-474818EF84DA}">
      <dgm:prSet custT="1"/>
      <dgm:spPr/>
      <dgm:t>
        <a:bodyPr/>
        <a:lstStyle/>
        <a:p>
          <a:pPr rtl="0"/>
          <a:r>
            <a:rPr lang="tr-TR" sz="1300" dirty="0" smtClean="0"/>
            <a:t>Öğrencilerin Doktora Tez Savunma Sınavına girebilmesi için, ulusal/uluslararası etkinliklerde alanıyla ilgili en az bir bildiri sunması veya ulusal/uluslararası hakemli dergilerde alanıyla ilgili en az bir makale yayımlaması/makalenin yayımlanmak üzere kabul edilmiş olması şartı aranır. </a:t>
          </a:r>
          <a:endParaRPr lang="tr-TR" sz="1300" dirty="0"/>
        </a:p>
      </dgm:t>
    </dgm:pt>
    <dgm:pt modelId="{2030EAEC-07CA-4EFA-832D-975A4EB3732B}" type="parTrans" cxnId="{CB4DDE1C-4E4D-4F15-BA3C-5DA66B573799}">
      <dgm:prSet/>
      <dgm:spPr/>
      <dgm:t>
        <a:bodyPr/>
        <a:lstStyle/>
        <a:p>
          <a:endParaRPr lang="tr-TR"/>
        </a:p>
      </dgm:t>
    </dgm:pt>
    <dgm:pt modelId="{85257E6F-8B01-42A0-87D1-57593D62FD4F}" type="sibTrans" cxnId="{CB4DDE1C-4E4D-4F15-BA3C-5DA66B573799}">
      <dgm:prSet/>
      <dgm:spPr/>
      <dgm:t>
        <a:bodyPr/>
        <a:lstStyle/>
        <a:p>
          <a:endParaRPr lang="tr-TR"/>
        </a:p>
      </dgm:t>
    </dgm:pt>
    <dgm:pt modelId="{F1D89206-39C5-43C1-9450-2CBD2FC26EFE}">
      <dgm:prSet custT="1"/>
      <dgm:spPr/>
      <dgm:t>
        <a:bodyPr/>
        <a:lstStyle/>
        <a:p>
          <a:pPr rtl="0"/>
          <a:r>
            <a:rPr lang="tr-TR" sz="1300" dirty="0" smtClean="0"/>
            <a:t>Öğrencinin tezinin sonuçlanabilmesi için en az üç tez izleme komitesi toplantısında başarılı olması gerekir. </a:t>
          </a:r>
          <a:endParaRPr lang="tr-TR" sz="1300" dirty="0"/>
        </a:p>
      </dgm:t>
    </dgm:pt>
    <dgm:pt modelId="{786878F9-4F5B-4D6B-A5F8-106107100E5E}" type="parTrans" cxnId="{5DF5A4AE-3223-4B70-8371-73E7E331B2BB}">
      <dgm:prSet/>
      <dgm:spPr/>
      <dgm:t>
        <a:bodyPr/>
        <a:lstStyle/>
        <a:p>
          <a:endParaRPr lang="tr-TR"/>
        </a:p>
      </dgm:t>
    </dgm:pt>
    <dgm:pt modelId="{C067031F-6F15-45C1-BA6A-5CE386AA7256}" type="sibTrans" cxnId="{5DF5A4AE-3223-4B70-8371-73E7E331B2BB}">
      <dgm:prSet/>
      <dgm:spPr/>
      <dgm:t>
        <a:bodyPr/>
        <a:lstStyle/>
        <a:p>
          <a:endParaRPr lang="tr-TR"/>
        </a:p>
      </dgm:t>
    </dgm:pt>
    <dgm:pt modelId="{8DB9C32A-E04A-4178-B88A-1FDBDE084446}">
      <dgm:prSet custT="1"/>
      <dgm:spPr/>
      <dgm:t>
        <a:bodyPr/>
        <a:lstStyle/>
        <a:p>
          <a:pPr rtl="0"/>
          <a:r>
            <a:rPr lang="tr-TR" sz="1300" dirty="0" smtClean="0"/>
            <a:t>Doktora tez jürisi, danışman ve enstitü anabilim dalı başkanlığının önerisi ve Enstitü Yönetim Kurulu onayı ile atanır.</a:t>
          </a:r>
        </a:p>
        <a:p>
          <a:pPr rtl="0"/>
          <a:r>
            <a:rPr lang="tr-TR" sz="1300" dirty="0" smtClean="0"/>
            <a:t>Jüri, üçü öğrencinin tez izleme komitesinde yer alan öğretim üyeleri ve en az ikisi Üniversite dışından olmak üzere danışman dâhil beş asıl ve en az biri Üniversite dışından olmak üzere iki yedek öğretim üyesinden oluşur. İkinci tez danışmanı bulunması halinde, jüri altı asıl üyeden oluşur.</a:t>
          </a:r>
        </a:p>
        <a:p>
          <a:pPr rtl="0"/>
          <a:r>
            <a:rPr lang="tr-TR" sz="1300" dirty="0" smtClean="0"/>
            <a:t> </a:t>
          </a:r>
          <a:endParaRPr lang="tr-TR" sz="1300" dirty="0"/>
        </a:p>
      </dgm:t>
    </dgm:pt>
    <dgm:pt modelId="{C4410CFF-C88A-4152-94AB-687B3769CB06}" type="parTrans" cxnId="{B9BD8F32-6319-480E-A0FD-D53154396C48}">
      <dgm:prSet/>
      <dgm:spPr/>
      <dgm:t>
        <a:bodyPr/>
        <a:lstStyle/>
        <a:p>
          <a:endParaRPr lang="tr-TR"/>
        </a:p>
      </dgm:t>
    </dgm:pt>
    <dgm:pt modelId="{E8F42482-4345-427B-BEF2-1E70BDD1CDD2}" type="sibTrans" cxnId="{B9BD8F32-6319-480E-A0FD-D53154396C48}">
      <dgm:prSet/>
      <dgm:spPr/>
      <dgm:t>
        <a:bodyPr/>
        <a:lstStyle/>
        <a:p>
          <a:endParaRPr lang="tr-TR"/>
        </a:p>
      </dgm:t>
    </dgm:pt>
    <dgm:pt modelId="{BE6509AF-D961-41F8-BC21-930782ECBA23}">
      <dgm:prSet custT="1"/>
      <dgm:spPr/>
      <dgm:t>
        <a:bodyPr/>
        <a:lstStyle/>
        <a:p>
          <a:pPr rtl="0"/>
          <a:r>
            <a:rPr lang="tr-TR" sz="1300" dirty="0" smtClean="0"/>
            <a:t>Tez sınavının tarihi ve yeri, tez danışmanının önerisi üzerine, enstitü tarafından belirlenir ve jüri üyeleri ile öğrenciye yazılı olarak bildirilir.</a:t>
          </a:r>
          <a:endParaRPr lang="tr-TR" sz="1300" dirty="0"/>
        </a:p>
      </dgm:t>
    </dgm:pt>
    <dgm:pt modelId="{FE04456C-2C6E-4464-8D90-1F08A97C235B}" type="parTrans" cxnId="{97AD2E57-6AE2-4C96-B879-D21D18A422C3}">
      <dgm:prSet/>
      <dgm:spPr/>
      <dgm:t>
        <a:bodyPr/>
        <a:lstStyle/>
        <a:p>
          <a:endParaRPr lang="tr-TR"/>
        </a:p>
      </dgm:t>
    </dgm:pt>
    <dgm:pt modelId="{6E5BC1B5-875F-453B-8A53-06EE89025394}" type="sibTrans" cxnId="{97AD2E57-6AE2-4C96-B879-D21D18A422C3}">
      <dgm:prSet/>
      <dgm:spPr/>
      <dgm:t>
        <a:bodyPr/>
        <a:lstStyle/>
        <a:p>
          <a:endParaRPr lang="tr-TR"/>
        </a:p>
      </dgm:t>
    </dgm:pt>
    <dgm:pt modelId="{67CA5CE8-C6B1-4E05-B688-D1FFBDE67718}">
      <dgm:prSet custT="1"/>
      <dgm:spPr/>
      <dgm:t>
        <a:bodyPr/>
        <a:lstStyle/>
        <a:p>
          <a:pPr rtl="0"/>
          <a:r>
            <a:rPr lang="tr-TR" sz="1300" dirty="0" smtClean="0"/>
            <a:t>Tezi hakkında düzeltme kararı verilen öğrenci en geç altı ay içinde gerekli düzeltmeleri yaparak tezini aynı jüri önünde yeniden savunur. </a:t>
          </a:r>
          <a:endParaRPr lang="tr-TR" sz="1300" dirty="0"/>
        </a:p>
      </dgm:t>
    </dgm:pt>
    <dgm:pt modelId="{22D78EA6-64F3-42A2-8F9B-C63B70BAF0BE}" type="parTrans" cxnId="{9E34D9EE-13B6-4F20-9F7A-8C8852D88E6E}">
      <dgm:prSet/>
      <dgm:spPr/>
      <dgm:t>
        <a:bodyPr/>
        <a:lstStyle/>
        <a:p>
          <a:endParaRPr lang="tr-TR"/>
        </a:p>
      </dgm:t>
    </dgm:pt>
    <dgm:pt modelId="{0D1591FC-47AD-413A-8DE9-F4908D6FCFC9}" type="sibTrans" cxnId="{9E34D9EE-13B6-4F20-9F7A-8C8852D88E6E}">
      <dgm:prSet/>
      <dgm:spPr/>
      <dgm:t>
        <a:bodyPr/>
        <a:lstStyle/>
        <a:p>
          <a:endParaRPr lang="tr-TR"/>
        </a:p>
      </dgm:t>
    </dgm:pt>
    <dgm:pt modelId="{07628F96-CE17-450D-BD96-B16B357B8613}" type="pres">
      <dgm:prSet presAssocID="{0A457D13-9D25-4BDF-9DC7-9D94455C293C}" presName="vert0" presStyleCnt="0">
        <dgm:presLayoutVars>
          <dgm:dir/>
          <dgm:animOne val="branch"/>
          <dgm:animLvl val="lvl"/>
        </dgm:presLayoutVars>
      </dgm:prSet>
      <dgm:spPr/>
      <dgm:t>
        <a:bodyPr/>
        <a:lstStyle/>
        <a:p>
          <a:endParaRPr lang="tr-TR"/>
        </a:p>
      </dgm:t>
    </dgm:pt>
    <dgm:pt modelId="{56D930FF-6668-4C92-93AB-0EAEB1B2FDCB}" type="pres">
      <dgm:prSet presAssocID="{144F2EEF-A77E-43CE-A3F7-EEFFF1B526E9}" presName="thickLine" presStyleLbl="alignNode1" presStyleIdx="0" presStyleCnt="6"/>
      <dgm:spPr/>
    </dgm:pt>
    <dgm:pt modelId="{3E9F6DE2-2413-4383-8DF1-C0BB80984107}" type="pres">
      <dgm:prSet presAssocID="{144F2EEF-A77E-43CE-A3F7-EEFFF1B526E9}" presName="horz1" presStyleCnt="0"/>
      <dgm:spPr/>
    </dgm:pt>
    <dgm:pt modelId="{08026401-1C57-4539-B646-B6F0AB091064}" type="pres">
      <dgm:prSet presAssocID="{144F2EEF-A77E-43CE-A3F7-EEFFF1B526E9}" presName="tx1" presStyleLbl="revTx" presStyleIdx="0" presStyleCnt="6" custScaleY="141958"/>
      <dgm:spPr/>
      <dgm:t>
        <a:bodyPr/>
        <a:lstStyle/>
        <a:p>
          <a:endParaRPr lang="tr-TR"/>
        </a:p>
      </dgm:t>
    </dgm:pt>
    <dgm:pt modelId="{92623A64-F521-4356-AC38-07A931367DA6}" type="pres">
      <dgm:prSet presAssocID="{144F2EEF-A77E-43CE-A3F7-EEFFF1B526E9}" presName="vert1" presStyleCnt="0"/>
      <dgm:spPr/>
    </dgm:pt>
    <dgm:pt modelId="{8CFF9645-CAE4-408A-B669-991B5C028E51}" type="pres">
      <dgm:prSet presAssocID="{2DC76437-C11E-4600-8426-474818EF84DA}" presName="thickLine" presStyleLbl="alignNode1" presStyleIdx="1" presStyleCnt="6"/>
      <dgm:spPr/>
    </dgm:pt>
    <dgm:pt modelId="{3C9EA9D8-269E-4D57-8010-8A958E58FCF0}" type="pres">
      <dgm:prSet presAssocID="{2DC76437-C11E-4600-8426-474818EF84DA}" presName="horz1" presStyleCnt="0"/>
      <dgm:spPr/>
    </dgm:pt>
    <dgm:pt modelId="{BB5CE698-99CC-44DF-BC65-719663084CD6}" type="pres">
      <dgm:prSet presAssocID="{2DC76437-C11E-4600-8426-474818EF84DA}" presName="tx1" presStyleLbl="revTx" presStyleIdx="1" presStyleCnt="6" custScaleY="141958"/>
      <dgm:spPr/>
      <dgm:t>
        <a:bodyPr/>
        <a:lstStyle/>
        <a:p>
          <a:endParaRPr lang="tr-TR"/>
        </a:p>
      </dgm:t>
    </dgm:pt>
    <dgm:pt modelId="{55B414B8-5C1D-4894-9DD0-501FAA485E31}" type="pres">
      <dgm:prSet presAssocID="{2DC76437-C11E-4600-8426-474818EF84DA}" presName="vert1" presStyleCnt="0"/>
      <dgm:spPr/>
    </dgm:pt>
    <dgm:pt modelId="{E8305A84-E16B-40B7-99AE-1A4DA6F042EC}" type="pres">
      <dgm:prSet presAssocID="{F1D89206-39C5-43C1-9450-2CBD2FC26EFE}" presName="thickLine" presStyleLbl="alignNode1" presStyleIdx="2" presStyleCnt="6"/>
      <dgm:spPr/>
    </dgm:pt>
    <dgm:pt modelId="{8E259EE6-F680-463F-B2B6-61D17E7BEFC6}" type="pres">
      <dgm:prSet presAssocID="{F1D89206-39C5-43C1-9450-2CBD2FC26EFE}" presName="horz1" presStyleCnt="0"/>
      <dgm:spPr/>
    </dgm:pt>
    <dgm:pt modelId="{0A43092E-1F23-4BE5-A44E-ECF7995B0FD7}" type="pres">
      <dgm:prSet presAssocID="{F1D89206-39C5-43C1-9450-2CBD2FC26EFE}" presName="tx1" presStyleLbl="revTx" presStyleIdx="2" presStyleCnt="6" custScaleY="77911"/>
      <dgm:spPr/>
      <dgm:t>
        <a:bodyPr/>
        <a:lstStyle/>
        <a:p>
          <a:endParaRPr lang="tr-TR"/>
        </a:p>
      </dgm:t>
    </dgm:pt>
    <dgm:pt modelId="{30D949D9-4CA4-4F6B-888F-223527272947}" type="pres">
      <dgm:prSet presAssocID="{F1D89206-39C5-43C1-9450-2CBD2FC26EFE}" presName="vert1" presStyleCnt="0"/>
      <dgm:spPr/>
    </dgm:pt>
    <dgm:pt modelId="{BCDF9891-A67D-4F3B-A0E1-5A541C6DAF7C}" type="pres">
      <dgm:prSet presAssocID="{8DB9C32A-E04A-4178-B88A-1FDBDE084446}" presName="thickLine" presStyleLbl="alignNode1" presStyleIdx="3" presStyleCnt="6"/>
      <dgm:spPr/>
    </dgm:pt>
    <dgm:pt modelId="{21B51A92-9293-43A2-BFD6-04F20F527A52}" type="pres">
      <dgm:prSet presAssocID="{8DB9C32A-E04A-4178-B88A-1FDBDE084446}" presName="horz1" presStyleCnt="0"/>
      <dgm:spPr/>
    </dgm:pt>
    <dgm:pt modelId="{3F90C464-6092-49D8-BE11-D252136199A0}" type="pres">
      <dgm:prSet presAssocID="{8DB9C32A-E04A-4178-B88A-1FDBDE084446}" presName="tx1" presStyleLbl="revTx" presStyleIdx="3" presStyleCnt="6" custScaleY="222824"/>
      <dgm:spPr/>
      <dgm:t>
        <a:bodyPr/>
        <a:lstStyle/>
        <a:p>
          <a:endParaRPr lang="tr-TR"/>
        </a:p>
      </dgm:t>
    </dgm:pt>
    <dgm:pt modelId="{3EF7F3B6-3D5F-4225-944A-247A45036092}" type="pres">
      <dgm:prSet presAssocID="{8DB9C32A-E04A-4178-B88A-1FDBDE084446}" presName="vert1" presStyleCnt="0"/>
      <dgm:spPr/>
    </dgm:pt>
    <dgm:pt modelId="{0525A73C-41CF-4E75-9A58-131AE62C0BA5}" type="pres">
      <dgm:prSet presAssocID="{BE6509AF-D961-41F8-BC21-930782ECBA23}" presName="thickLine" presStyleLbl="alignNode1" presStyleIdx="4" presStyleCnt="6"/>
      <dgm:spPr/>
    </dgm:pt>
    <dgm:pt modelId="{DC9640DB-F380-434E-BB84-C78560284607}" type="pres">
      <dgm:prSet presAssocID="{BE6509AF-D961-41F8-BC21-930782ECBA23}" presName="horz1" presStyleCnt="0"/>
      <dgm:spPr/>
    </dgm:pt>
    <dgm:pt modelId="{68576E27-7F38-4136-8D7A-9C9DB9D9001B}" type="pres">
      <dgm:prSet presAssocID="{BE6509AF-D961-41F8-BC21-930782ECBA23}" presName="tx1" presStyleLbl="revTx" presStyleIdx="4" presStyleCnt="6" custScaleY="97722"/>
      <dgm:spPr/>
      <dgm:t>
        <a:bodyPr/>
        <a:lstStyle/>
        <a:p>
          <a:endParaRPr lang="tr-TR"/>
        </a:p>
      </dgm:t>
    </dgm:pt>
    <dgm:pt modelId="{5AC3C96E-1FEE-4333-91ED-7254CE9CA8E3}" type="pres">
      <dgm:prSet presAssocID="{BE6509AF-D961-41F8-BC21-930782ECBA23}" presName="vert1" presStyleCnt="0"/>
      <dgm:spPr/>
    </dgm:pt>
    <dgm:pt modelId="{47206868-B5E1-4034-ABB3-6DA4B4E577CB}" type="pres">
      <dgm:prSet presAssocID="{67CA5CE8-C6B1-4E05-B688-D1FFBDE67718}" presName="thickLine" presStyleLbl="alignNode1" presStyleIdx="5" presStyleCnt="6"/>
      <dgm:spPr/>
    </dgm:pt>
    <dgm:pt modelId="{3C73F514-985F-4656-BEE7-D58B2C7789F1}" type="pres">
      <dgm:prSet presAssocID="{67CA5CE8-C6B1-4E05-B688-D1FFBDE67718}" presName="horz1" presStyleCnt="0"/>
      <dgm:spPr/>
    </dgm:pt>
    <dgm:pt modelId="{B827B80D-2647-4BBB-A589-AC0808DD716A}" type="pres">
      <dgm:prSet presAssocID="{67CA5CE8-C6B1-4E05-B688-D1FFBDE67718}" presName="tx1" presStyleLbl="revTx" presStyleIdx="5" presStyleCnt="6" custScaleY="105138"/>
      <dgm:spPr/>
      <dgm:t>
        <a:bodyPr/>
        <a:lstStyle/>
        <a:p>
          <a:endParaRPr lang="tr-TR"/>
        </a:p>
      </dgm:t>
    </dgm:pt>
    <dgm:pt modelId="{5C7D74F9-3D9C-4AFC-820F-DE50B72ADA7B}" type="pres">
      <dgm:prSet presAssocID="{67CA5CE8-C6B1-4E05-B688-D1FFBDE67718}" presName="vert1" presStyleCnt="0"/>
      <dgm:spPr/>
    </dgm:pt>
  </dgm:ptLst>
  <dgm:cxnLst>
    <dgm:cxn modelId="{1264B0C7-435F-49D1-B619-AC464001CC66}" type="presOf" srcId="{0A457D13-9D25-4BDF-9DC7-9D94455C293C}" destId="{07628F96-CE17-450D-BD96-B16B357B8613}" srcOrd="0" destOrd="0" presId="urn:microsoft.com/office/officeart/2008/layout/LinedList"/>
    <dgm:cxn modelId="{30D3B5F4-E7E1-4044-ACDF-4C24D2D48EBC}" type="presOf" srcId="{144F2EEF-A77E-43CE-A3F7-EEFFF1B526E9}" destId="{08026401-1C57-4539-B646-B6F0AB091064}" srcOrd="0" destOrd="0" presId="urn:microsoft.com/office/officeart/2008/layout/LinedList"/>
    <dgm:cxn modelId="{99335E8D-7108-4237-A886-8516654B2EBB}" type="presOf" srcId="{67CA5CE8-C6B1-4E05-B688-D1FFBDE67718}" destId="{B827B80D-2647-4BBB-A589-AC0808DD716A}" srcOrd="0" destOrd="0" presId="urn:microsoft.com/office/officeart/2008/layout/LinedList"/>
    <dgm:cxn modelId="{97AD2E57-6AE2-4C96-B879-D21D18A422C3}" srcId="{0A457D13-9D25-4BDF-9DC7-9D94455C293C}" destId="{BE6509AF-D961-41F8-BC21-930782ECBA23}" srcOrd="4" destOrd="0" parTransId="{FE04456C-2C6E-4464-8D90-1F08A97C235B}" sibTransId="{6E5BC1B5-875F-453B-8A53-06EE89025394}"/>
    <dgm:cxn modelId="{CB4DDE1C-4E4D-4F15-BA3C-5DA66B573799}" srcId="{0A457D13-9D25-4BDF-9DC7-9D94455C293C}" destId="{2DC76437-C11E-4600-8426-474818EF84DA}" srcOrd="1" destOrd="0" parTransId="{2030EAEC-07CA-4EFA-832D-975A4EB3732B}" sibTransId="{85257E6F-8B01-42A0-87D1-57593D62FD4F}"/>
    <dgm:cxn modelId="{FC16770A-4CEF-408B-AAAC-0C17234098EB}" srcId="{0A457D13-9D25-4BDF-9DC7-9D94455C293C}" destId="{144F2EEF-A77E-43CE-A3F7-EEFFF1B526E9}" srcOrd="0" destOrd="0" parTransId="{E16108ED-9F2F-4AE5-8FC9-6A28E75B5629}" sibTransId="{7B4F5072-B9D3-4B38-9375-EF8E780FA0D8}"/>
    <dgm:cxn modelId="{0F93E81D-E889-4861-ACA9-78D4FE4ED51F}" type="presOf" srcId="{BE6509AF-D961-41F8-BC21-930782ECBA23}" destId="{68576E27-7F38-4136-8D7A-9C9DB9D9001B}" srcOrd="0" destOrd="0" presId="urn:microsoft.com/office/officeart/2008/layout/LinedList"/>
    <dgm:cxn modelId="{5DF5A4AE-3223-4B70-8371-73E7E331B2BB}" srcId="{0A457D13-9D25-4BDF-9DC7-9D94455C293C}" destId="{F1D89206-39C5-43C1-9450-2CBD2FC26EFE}" srcOrd="2" destOrd="0" parTransId="{786878F9-4F5B-4D6B-A5F8-106107100E5E}" sibTransId="{C067031F-6F15-45C1-BA6A-5CE386AA7256}"/>
    <dgm:cxn modelId="{5A4B7775-DB33-450C-94AA-5B094DCF8DDB}" type="presOf" srcId="{F1D89206-39C5-43C1-9450-2CBD2FC26EFE}" destId="{0A43092E-1F23-4BE5-A44E-ECF7995B0FD7}" srcOrd="0" destOrd="0" presId="urn:microsoft.com/office/officeart/2008/layout/LinedList"/>
    <dgm:cxn modelId="{306D2A20-C625-4B18-AEA4-B30A0553C078}" type="presOf" srcId="{2DC76437-C11E-4600-8426-474818EF84DA}" destId="{BB5CE698-99CC-44DF-BC65-719663084CD6}" srcOrd="0" destOrd="0" presId="urn:microsoft.com/office/officeart/2008/layout/LinedList"/>
    <dgm:cxn modelId="{9E34D9EE-13B6-4F20-9F7A-8C8852D88E6E}" srcId="{0A457D13-9D25-4BDF-9DC7-9D94455C293C}" destId="{67CA5CE8-C6B1-4E05-B688-D1FFBDE67718}" srcOrd="5" destOrd="0" parTransId="{22D78EA6-64F3-42A2-8F9B-C63B70BAF0BE}" sibTransId="{0D1591FC-47AD-413A-8DE9-F4908D6FCFC9}"/>
    <dgm:cxn modelId="{B9BD8F32-6319-480E-A0FD-D53154396C48}" srcId="{0A457D13-9D25-4BDF-9DC7-9D94455C293C}" destId="{8DB9C32A-E04A-4178-B88A-1FDBDE084446}" srcOrd="3" destOrd="0" parTransId="{C4410CFF-C88A-4152-94AB-687B3769CB06}" sibTransId="{E8F42482-4345-427B-BEF2-1E70BDD1CDD2}"/>
    <dgm:cxn modelId="{DCC38414-3455-4C8E-910D-0C0A80663475}" type="presOf" srcId="{8DB9C32A-E04A-4178-B88A-1FDBDE084446}" destId="{3F90C464-6092-49D8-BE11-D252136199A0}" srcOrd="0" destOrd="0" presId="urn:microsoft.com/office/officeart/2008/layout/LinedList"/>
    <dgm:cxn modelId="{FA5652AB-4531-4155-8846-F587FDBE428B}" type="presParOf" srcId="{07628F96-CE17-450D-BD96-B16B357B8613}" destId="{56D930FF-6668-4C92-93AB-0EAEB1B2FDCB}" srcOrd="0" destOrd="0" presId="urn:microsoft.com/office/officeart/2008/layout/LinedList"/>
    <dgm:cxn modelId="{14BF17BD-F0E1-4341-840E-5983CE7EEF59}" type="presParOf" srcId="{07628F96-CE17-450D-BD96-B16B357B8613}" destId="{3E9F6DE2-2413-4383-8DF1-C0BB80984107}" srcOrd="1" destOrd="0" presId="urn:microsoft.com/office/officeart/2008/layout/LinedList"/>
    <dgm:cxn modelId="{5142DB17-03F6-4987-89F8-04E822FEC002}" type="presParOf" srcId="{3E9F6DE2-2413-4383-8DF1-C0BB80984107}" destId="{08026401-1C57-4539-B646-B6F0AB091064}" srcOrd="0" destOrd="0" presId="urn:microsoft.com/office/officeart/2008/layout/LinedList"/>
    <dgm:cxn modelId="{2C1FACD6-E908-4B6C-804D-B5217E23E946}" type="presParOf" srcId="{3E9F6DE2-2413-4383-8DF1-C0BB80984107}" destId="{92623A64-F521-4356-AC38-07A931367DA6}" srcOrd="1" destOrd="0" presId="urn:microsoft.com/office/officeart/2008/layout/LinedList"/>
    <dgm:cxn modelId="{E4D4C029-76C9-48F6-B252-DEE1A4C9A0A7}" type="presParOf" srcId="{07628F96-CE17-450D-BD96-B16B357B8613}" destId="{8CFF9645-CAE4-408A-B669-991B5C028E51}" srcOrd="2" destOrd="0" presId="urn:microsoft.com/office/officeart/2008/layout/LinedList"/>
    <dgm:cxn modelId="{EDE3BCAC-F106-4BF9-9B14-67FFB7184ADF}" type="presParOf" srcId="{07628F96-CE17-450D-BD96-B16B357B8613}" destId="{3C9EA9D8-269E-4D57-8010-8A958E58FCF0}" srcOrd="3" destOrd="0" presId="urn:microsoft.com/office/officeart/2008/layout/LinedList"/>
    <dgm:cxn modelId="{F5F7125E-5C48-4E9B-A8E8-3C813DFB0434}" type="presParOf" srcId="{3C9EA9D8-269E-4D57-8010-8A958E58FCF0}" destId="{BB5CE698-99CC-44DF-BC65-719663084CD6}" srcOrd="0" destOrd="0" presId="urn:microsoft.com/office/officeart/2008/layout/LinedList"/>
    <dgm:cxn modelId="{2683234A-F965-4315-9610-CDFC9B7A6C78}" type="presParOf" srcId="{3C9EA9D8-269E-4D57-8010-8A958E58FCF0}" destId="{55B414B8-5C1D-4894-9DD0-501FAA485E31}" srcOrd="1" destOrd="0" presId="urn:microsoft.com/office/officeart/2008/layout/LinedList"/>
    <dgm:cxn modelId="{3DF8066F-A81D-424B-B063-D9E0AF18AA24}" type="presParOf" srcId="{07628F96-CE17-450D-BD96-B16B357B8613}" destId="{E8305A84-E16B-40B7-99AE-1A4DA6F042EC}" srcOrd="4" destOrd="0" presId="urn:microsoft.com/office/officeart/2008/layout/LinedList"/>
    <dgm:cxn modelId="{106407FD-1B98-4F24-B392-20FFA97908A8}" type="presParOf" srcId="{07628F96-CE17-450D-BD96-B16B357B8613}" destId="{8E259EE6-F680-463F-B2B6-61D17E7BEFC6}" srcOrd="5" destOrd="0" presId="urn:microsoft.com/office/officeart/2008/layout/LinedList"/>
    <dgm:cxn modelId="{61FC1242-F14F-474B-9677-B77C3F40D4FC}" type="presParOf" srcId="{8E259EE6-F680-463F-B2B6-61D17E7BEFC6}" destId="{0A43092E-1F23-4BE5-A44E-ECF7995B0FD7}" srcOrd="0" destOrd="0" presId="urn:microsoft.com/office/officeart/2008/layout/LinedList"/>
    <dgm:cxn modelId="{1A4877C3-4F7D-4D0F-9162-B8C72ABF69E4}" type="presParOf" srcId="{8E259EE6-F680-463F-B2B6-61D17E7BEFC6}" destId="{30D949D9-4CA4-4F6B-888F-223527272947}" srcOrd="1" destOrd="0" presId="urn:microsoft.com/office/officeart/2008/layout/LinedList"/>
    <dgm:cxn modelId="{FAE15A63-6CFB-431F-A84E-50F61C11DB77}" type="presParOf" srcId="{07628F96-CE17-450D-BD96-B16B357B8613}" destId="{BCDF9891-A67D-4F3B-A0E1-5A541C6DAF7C}" srcOrd="6" destOrd="0" presId="urn:microsoft.com/office/officeart/2008/layout/LinedList"/>
    <dgm:cxn modelId="{A6638A86-2B0C-4B10-A7E2-11C0B7ADFFBA}" type="presParOf" srcId="{07628F96-CE17-450D-BD96-B16B357B8613}" destId="{21B51A92-9293-43A2-BFD6-04F20F527A52}" srcOrd="7" destOrd="0" presId="urn:microsoft.com/office/officeart/2008/layout/LinedList"/>
    <dgm:cxn modelId="{6309B4A3-201F-45FD-835F-66E4C0AFC9A1}" type="presParOf" srcId="{21B51A92-9293-43A2-BFD6-04F20F527A52}" destId="{3F90C464-6092-49D8-BE11-D252136199A0}" srcOrd="0" destOrd="0" presId="urn:microsoft.com/office/officeart/2008/layout/LinedList"/>
    <dgm:cxn modelId="{EE842D10-FB84-4CA6-B343-DA849DE77A37}" type="presParOf" srcId="{21B51A92-9293-43A2-BFD6-04F20F527A52}" destId="{3EF7F3B6-3D5F-4225-944A-247A45036092}" srcOrd="1" destOrd="0" presId="urn:microsoft.com/office/officeart/2008/layout/LinedList"/>
    <dgm:cxn modelId="{3D63628A-4766-4390-8D6A-C7D247B04455}" type="presParOf" srcId="{07628F96-CE17-450D-BD96-B16B357B8613}" destId="{0525A73C-41CF-4E75-9A58-131AE62C0BA5}" srcOrd="8" destOrd="0" presId="urn:microsoft.com/office/officeart/2008/layout/LinedList"/>
    <dgm:cxn modelId="{B1041E4A-419A-4405-B232-09786A06F1F1}" type="presParOf" srcId="{07628F96-CE17-450D-BD96-B16B357B8613}" destId="{DC9640DB-F380-434E-BB84-C78560284607}" srcOrd="9" destOrd="0" presId="urn:microsoft.com/office/officeart/2008/layout/LinedList"/>
    <dgm:cxn modelId="{4D439A8D-9C06-4F0E-9413-BBB4A0CE14DC}" type="presParOf" srcId="{DC9640DB-F380-434E-BB84-C78560284607}" destId="{68576E27-7F38-4136-8D7A-9C9DB9D9001B}" srcOrd="0" destOrd="0" presId="urn:microsoft.com/office/officeart/2008/layout/LinedList"/>
    <dgm:cxn modelId="{5CFF172E-82BF-4776-8C5A-BA6985215F0B}" type="presParOf" srcId="{DC9640DB-F380-434E-BB84-C78560284607}" destId="{5AC3C96E-1FEE-4333-91ED-7254CE9CA8E3}" srcOrd="1" destOrd="0" presId="urn:microsoft.com/office/officeart/2008/layout/LinedList"/>
    <dgm:cxn modelId="{ACA17BDD-D6DA-4447-BAC8-C66F4318EA47}" type="presParOf" srcId="{07628F96-CE17-450D-BD96-B16B357B8613}" destId="{47206868-B5E1-4034-ABB3-6DA4B4E577CB}" srcOrd="10" destOrd="0" presId="urn:microsoft.com/office/officeart/2008/layout/LinedList"/>
    <dgm:cxn modelId="{A143CB31-394D-41E5-8D2A-A75F82EAE977}" type="presParOf" srcId="{07628F96-CE17-450D-BD96-B16B357B8613}" destId="{3C73F514-985F-4656-BEE7-D58B2C7789F1}" srcOrd="11" destOrd="0" presId="urn:microsoft.com/office/officeart/2008/layout/LinedList"/>
    <dgm:cxn modelId="{0C2EB35C-FD1B-4165-9F2B-B0AA4982DE92}" type="presParOf" srcId="{3C73F514-985F-4656-BEE7-D58B2C7789F1}" destId="{B827B80D-2647-4BBB-A589-AC0808DD716A}" srcOrd="0" destOrd="0" presId="urn:microsoft.com/office/officeart/2008/layout/LinedList"/>
    <dgm:cxn modelId="{EA1920DF-8CA3-4DB6-A5A2-265ED4D4A4D0}" type="presParOf" srcId="{3C73F514-985F-4656-BEE7-D58B2C7789F1}" destId="{5C7D74F9-3D9C-4AFC-820F-DE50B72ADA7B}"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6ADE170-4318-4E6D-959E-DF2F8412013E}"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74109D2A-EC95-486C-A4BA-12B8971C1F84}">
      <dgm:prSet custT="1"/>
      <dgm:spPr/>
      <dgm:t>
        <a:bodyPr/>
        <a:lstStyle/>
        <a:p>
          <a:pPr algn="ctr" rtl="0"/>
          <a:r>
            <a:rPr lang="tr-TR" sz="3600" baseline="0" dirty="0" smtClean="0"/>
            <a:t>İlk Kayıt</a:t>
          </a:r>
          <a:endParaRPr lang="tr-TR" sz="3600" dirty="0"/>
        </a:p>
      </dgm:t>
    </dgm:pt>
    <dgm:pt modelId="{C007A209-B31A-492C-9418-74A9251D0574}" type="parTrans" cxnId="{9538BEFC-6627-49BD-8173-095AC2A2AD82}">
      <dgm:prSet/>
      <dgm:spPr/>
      <dgm:t>
        <a:bodyPr/>
        <a:lstStyle/>
        <a:p>
          <a:endParaRPr lang="tr-TR"/>
        </a:p>
      </dgm:t>
    </dgm:pt>
    <dgm:pt modelId="{4A576BEF-D0FA-49F3-AFC2-0F525372836F}" type="sibTrans" cxnId="{9538BEFC-6627-49BD-8173-095AC2A2AD82}">
      <dgm:prSet/>
      <dgm:spPr/>
      <dgm:t>
        <a:bodyPr/>
        <a:lstStyle/>
        <a:p>
          <a:endParaRPr lang="tr-TR"/>
        </a:p>
      </dgm:t>
    </dgm:pt>
    <dgm:pt modelId="{362C89D4-2255-410B-A854-B6B9FC6B0F07}" type="pres">
      <dgm:prSet presAssocID="{76ADE170-4318-4E6D-959E-DF2F8412013E}" presName="linear" presStyleCnt="0">
        <dgm:presLayoutVars>
          <dgm:dir/>
          <dgm:animLvl val="lvl"/>
          <dgm:resizeHandles val="exact"/>
        </dgm:presLayoutVars>
      </dgm:prSet>
      <dgm:spPr/>
      <dgm:t>
        <a:bodyPr/>
        <a:lstStyle/>
        <a:p>
          <a:endParaRPr lang="tr-TR"/>
        </a:p>
      </dgm:t>
    </dgm:pt>
    <dgm:pt modelId="{136BA0B2-8073-42C5-A236-F72105969731}" type="pres">
      <dgm:prSet presAssocID="{74109D2A-EC95-486C-A4BA-12B8971C1F84}" presName="parentLin" presStyleCnt="0"/>
      <dgm:spPr/>
    </dgm:pt>
    <dgm:pt modelId="{52663541-8FDE-4453-85B4-541D4AFA4D75}" type="pres">
      <dgm:prSet presAssocID="{74109D2A-EC95-486C-A4BA-12B8971C1F84}" presName="parentLeftMargin" presStyleLbl="node1" presStyleIdx="0" presStyleCnt="1"/>
      <dgm:spPr/>
      <dgm:t>
        <a:bodyPr/>
        <a:lstStyle/>
        <a:p>
          <a:endParaRPr lang="tr-TR"/>
        </a:p>
      </dgm:t>
    </dgm:pt>
    <dgm:pt modelId="{5E70A1F2-9BD8-42B2-B295-CE7EC9487744}" type="pres">
      <dgm:prSet presAssocID="{74109D2A-EC95-486C-A4BA-12B8971C1F84}" presName="parentText" presStyleLbl="node1" presStyleIdx="0" presStyleCnt="1">
        <dgm:presLayoutVars>
          <dgm:chMax val="0"/>
          <dgm:bulletEnabled val="1"/>
        </dgm:presLayoutVars>
      </dgm:prSet>
      <dgm:spPr/>
      <dgm:t>
        <a:bodyPr/>
        <a:lstStyle/>
        <a:p>
          <a:endParaRPr lang="tr-TR"/>
        </a:p>
      </dgm:t>
    </dgm:pt>
    <dgm:pt modelId="{AC783B44-9164-4082-BB69-3EEB407E84E8}" type="pres">
      <dgm:prSet presAssocID="{74109D2A-EC95-486C-A4BA-12B8971C1F84}" presName="negativeSpace" presStyleCnt="0"/>
      <dgm:spPr/>
    </dgm:pt>
    <dgm:pt modelId="{6BB02A96-E3D2-4D63-B10C-AD2E75714728}" type="pres">
      <dgm:prSet presAssocID="{74109D2A-EC95-486C-A4BA-12B8971C1F84}" presName="childText" presStyleLbl="conFgAcc1" presStyleIdx="0" presStyleCnt="1">
        <dgm:presLayoutVars>
          <dgm:bulletEnabled val="1"/>
        </dgm:presLayoutVars>
      </dgm:prSet>
      <dgm:spPr/>
    </dgm:pt>
  </dgm:ptLst>
  <dgm:cxnLst>
    <dgm:cxn modelId="{13ACA628-9C09-438B-AE28-666A8CC0356A}" type="presOf" srcId="{74109D2A-EC95-486C-A4BA-12B8971C1F84}" destId="{5E70A1F2-9BD8-42B2-B295-CE7EC9487744}" srcOrd="1" destOrd="0" presId="urn:microsoft.com/office/officeart/2005/8/layout/list1"/>
    <dgm:cxn modelId="{5A16B01B-6A75-47F9-A2C6-A48E85FDE3F1}" type="presOf" srcId="{74109D2A-EC95-486C-A4BA-12B8971C1F84}" destId="{52663541-8FDE-4453-85B4-541D4AFA4D75}" srcOrd="0" destOrd="0" presId="urn:microsoft.com/office/officeart/2005/8/layout/list1"/>
    <dgm:cxn modelId="{6D7161F8-A53B-4A7D-9344-C1BC77F8DF56}" type="presOf" srcId="{76ADE170-4318-4E6D-959E-DF2F8412013E}" destId="{362C89D4-2255-410B-A854-B6B9FC6B0F07}" srcOrd="0" destOrd="0" presId="urn:microsoft.com/office/officeart/2005/8/layout/list1"/>
    <dgm:cxn modelId="{9538BEFC-6627-49BD-8173-095AC2A2AD82}" srcId="{76ADE170-4318-4E6D-959E-DF2F8412013E}" destId="{74109D2A-EC95-486C-A4BA-12B8971C1F84}" srcOrd="0" destOrd="0" parTransId="{C007A209-B31A-492C-9418-74A9251D0574}" sibTransId="{4A576BEF-D0FA-49F3-AFC2-0F525372836F}"/>
    <dgm:cxn modelId="{47F46019-212C-4D99-81DD-08B977E52EDA}" type="presParOf" srcId="{362C89D4-2255-410B-A854-B6B9FC6B0F07}" destId="{136BA0B2-8073-42C5-A236-F72105969731}" srcOrd="0" destOrd="0" presId="urn:microsoft.com/office/officeart/2005/8/layout/list1"/>
    <dgm:cxn modelId="{1FE40B55-EE0C-48CD-B8C3-609EBDAF9B4C}" type="presParOf" srcId="{136BA0B2-8073-42C5-A236-F72105969731}" destId="{52663541-8FDE-4453-85B4-541D4AFA4D75}" srcOrd="0" destOrd="0" presId="urn:microsoft.com/office/officeart/2005/8/layout/list1"/>
    <dgm:cxn modelId="{C8922DB6-F744-4FCE-AD74-61E9BACDDCF9}" type="presParOf" srcId="{136BA0B2-8073-42C5-A236-F72105969731}" destId="{5E70A1F2-9BD8-42B2-B295-CE7EC9487744}" srcOrd="1" destOrd="0" presId="urn:microsoft.com/office/officeart/2005/8/layout/list1"/>
    <dgm:cxn modelId="{293630FB-A839-44FF-A626-3FA3B3D6C24E}" type="presParOf" srcId="{362C89D4-2255-410B-A854-B6B9FC6B0F07}" destId="{AC783B44-9164-4082-BB69-3EEB407E84E8}" srcOrd="1" destOrd="0" presId="urn:microsoft.com/office/officeart/2005/8/layout/list1"/>
    <dgm:cxn modelId="{204FBEF2-33EB-418B-A95A-A25525A1E3EC}" type="presParOf" srcId="{362C89D4-2255-410B-A854-B6B9FC6B0F07}" destId="{6BB02A96-E3D2-4D63-B10C-AD2E7571472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C729E18-994E-497C-8886-2DEE885666C0}"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tr-TR"/>
        </a:p>
      </dgm:t>
    </dgm:pt>
    <dgm:pt modelId="{2266ECF9-E7D2-4D28-8454-67406C410868}">
      <dgm:prSet custT="1"/>
      <dgm:spPr/>
      <dgm:t>
        <a:bodyPr/>
        <a:lstStyle/>
        <a:p>
          <a:pPr algn="ctr" rtl="0"/>
          <a:r>
            <a:rPr lang="tr-TR" sz="3600" baseline="0" dirty="0" smtClean="0"/>
            <a:t>Kayıt Yenileme  ve Mazeretli Ders Kaydı</a:t>
          </a:r>
          <a:endParaRPr lang="tr-TR" sz="2800" dirty="0"/>
        </a:p>
      </dgm:t>
    </dgm:pt>
    <dgm:pt modelId="{302732D5-1B2F-47DE-85AD-EE7E7B737F3B}" type="parTrans" cxnId="{29E274DD-0B58-42E4-A935-DC5A90839402}">
      <dgm:prSet/>
      <dgm:spPr/>
      <dgm:t>
        <a:bodyPr/>
        <a:lstStyle/>
        <a:p>
          <a:endParaRPr lang="tr-TR"/>
        </a:p>
      </dgm:t>
    </dgm:pt>
    <dgm:pt modelId="{7E7AADEC-78C4-49CC-9DC3-783A7D49F063}" type="sibTrans" cxnId="{29E274DD-0B58-42E4-A935-DC5A90839402}">
      <dgm:prSet/>
      <dgm:spPr/>
      <dgm:t>
        <a:bodyPr/>
        <a:lstStyle/>
        <a:p>
          <a:endParaRPr lang="tr-TR"/>
        </a:p>
      </dgm:t>
    </dgm:pt>
    <dgm:pt modelId="{64FA6B79-B612-46DD-AAC6-8D1BD2289D19}" type="pres">
      <dgm:prSet presAssocID="{5C729E18-994E-497C-8886-2DEE885666C0}" presName="linear" presStyleCnt="0">
        <dgm:presLayoutVars>
          <dgm:dir/>
          <dgm:animLvl val="lvl"/>
          <dgm:resizeHandles val="exact"/>
        </dgm:presLayoutVars>
      </dgm:prSet>
      <dgm:spPr/>
      <dgm:t>
        <a:bodyPr/>
        <a:lstStyle/>
        <a:p>
          <a:endParaRPr lang="tr-TR"/>
        </a:p>
      </dgm:t>
    </dgm:pt>
    <dgm:pt modelId="{C047BDE2-F703-4F16-8B40-06D33E5F289F}" type="pres">
      <dgm:prSet presAssocID="{2266ECF9-E7D2-4D28-8454-67406C410868}" presName="parentLin" presStyleCnt="0"/>
      <dgm:spPr/>
    </dgm:pt>
    <dgm:pt modelId="{6FD2492D-AA03-4D45-8678-E6C093CCFA6C}" type="pres">
      <dgm:prSet presAssocID="{2266ECF9-E7D2-4D28-8454-67406C410868}" presName="parentLeftMargin" presStyleLbl="node1" presStyleIdx="0" presStyleCnt="1"/>
      <dgm:spPr/>
      <dgm:t>
        <a:bodyPr/>
        <a:lstStyle/>
        <a:p>
          <a:endParaRPr lang="tr-TR"/>
        </a:p>
      </dgm:t>
    </dgm:pt>
    <dgm:pt modelId="{D170CA01-5659-4899-A705-A1F515435EB0}" type="pres">
      <dgm:prSet presAssocID="{2266ECF9-E7D2-4D28-8454-67406C410868}" presName="parentText" presStyleLbl="node1" presStyleIdx="0" presStyleCnt="1" custScaleX="116240" custScaleY="147688">
        <dgm:presLayoutVars>
          <dgm:chMax val="0"/>
          <dgm:bulletEnabled val="1"/>
        </dgm:presLayoutVars>
      </dgm:prSet>
      <dgm:spPr/>
      <dgm:t>
        <a:bodyPr/>
        <a:lstStyle/>
        <a:p>
          <a:endParaRPr lang="tr-TR"/>
        </a:p>
      </dgm:t>
    </dgm:pt>
    <dgm:pt modelId="{B04545CF-4562-45B7-8DD7-916E06EBEC5B}" type="pres">
      <dgm:prSet presAssocID="{2266ECF9-E7D2-4D28-8454-67406C410868}" presName="negativeSpace" presStyleCnt="0"/>
      <dgm:spPr/>
    </dgm:pt>
    <dgm:pt modelId="{C1EE6570-BB47-4F28-ADE0-2546003F0DE6}" type="pres">
      <dgm:prSet presAssocID="{2266ECF9-E7D2-4D28-8454-67406C410868}" presName="childText" presStyleLbl="conFgAcc1" presStyleIdx="0" presStyleCnt="1">
        <dgm:presLayoutVars>
          <dgm:bulletEnabled val="1"/>
        </dgm:presLayoutVars>
      </dgm:prSet>
      <dgm:spPr/>
    </dgm:pt>
  </dgm:ptLst>
  <dgm:cxnLst>
    <dgm:cxn modelId="{1C293CD2-A1A7-44B7-ADB6-5A25579EB8A0}" type="presOf" srcId="{2266ECF9-E7D2-4D28-8454-67406C410868}" destId="{6FD2492D-AA03-4D45-8678-E6C093CCFA6C}" srcOrd="0" destOrd="0" presId="urn:microsoft.com/office/officeart/2005/8/layout/list1"/>
    <dgm:cxn modelId="{29E274DD-0B58-42E4-A935-DC5A90839402}" srcId="{5C729E18-994E-497C-8886-2DEE885666C0}" destId="{2266ECF9-E7D2-4D28-8454-67406C410868}" srcOrd="0" destOrd="0" parTransId="{302732D5-1B2F-47DE-85AD-EE7E7B737F3B}" sibTransId="{7E7AADEC-78C4-49CC-9DC3-783A7D49F063}"/>
    <dgm:cxn modelId="{549CF790-E74C-4117-BE5E-616E7C829EC0}" type="presOf" srcId="{5C729E18-994E-497C-8886-2DEE885666C0}" destId="{64FA6B79-B612-46DD-AAC6-8D1BD2289D19}" srcOrd="0" destOrd="0" presId="urn:microsoft.com/office/officeart/2005/8/layout/list1"/>
    <dgm:cxn modelId="{DD20D944-D69A-4B13-9B94-3C5AAF7A71A4}" type="presOf" srcId="{2266ECF9-E7D2-4D28-8454-67406C410868}" destId="{D170CA01-5659-4899-A705-A1F515435EB0}" srcOrd="1" destOrd="0" presId="urn:microsoft.com/office/officeart/2005/8/layout/list1"/>
    <dgm:cxn modelId="{BF7357D6-87A5-4F66-B1F1-29E86770BDDE}" type="presParOf" srcId="{64FA6B79-B612-46DD-AAC6-8D1BD2289D19}" destId="{C047BDE2-F703-4F16-8B40-06D33E5F289F}" srcOrd="0" destOrd="0" presId="urn:microsoft.com/office/officeart/2005/8/layout/list1"/>
    <dgm:cxn modelId="{7F48D968-527C-47E7-9186-675804E88C56}" type="presParOf" srcId="{C047BDE2-F703-4F16-8B40-06D33E5F289F}" destId="{6FD2492D-AA03-4D45-8678-E6C093CCFA6C}" srcOrd="0" destOrd="0" presId="urn:microsoft.com/office/officeart/2005/8/layout/list1"/>
    <dgm:cxn modelId="{83B27AB8-4233-47C2-9104-13CE124BA994}" type="presParOf" srcId="{C047BDE2-F703-4F16-8B40-06D33E5F289F}" destId="{D170CA01-5659-4899-A705-A1F515435EB0}" srcOrd="1" destOrd="0" presId="urn:microsoft.com/office/officeart/2005/8/layout/list1"/>
    <dgm:cxn modelId="{5D5DE67A-108F-4AEE-99BE-E8CDF8F80CF7}" type="presParOf" srcId="{64FA6B79-B612-46DD-AAC6-8D1BD2289D19}" destId="{B04545CF-4562-45B7-8DD7-916E06EBEC5B}" srcOrd="1" destOrd="0" presId="urn:microsoft.com/office/officeart/2005/8/layout/list1"/>
    <dgm:cxn modelId="{DFC17C51-DEB4-4F5D-9CD8-0CBA42E7DEEF}" type="presParOf" srcId="{64FA6B79-B612-46DD-AAC6-8D1BD2289D19}" destId="{C1EE6570-BB47-4F28-ADE0-2546003F0DE6}"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531FDC8-16D2-41A6-88B7-55F89B05A32E}"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5B218BC5-4E24-4AA4-97DF-966E3CCD51D0}">
      <dgm:prSet custT="1"/>
      <dgm:spPr/>
      <dgm:t>
        <a:bodyPr/>
        <a:lstStyle/>
        <a:p>
          <a:pPr algn="ctr" rtl="0"/>
          <a:r>
            <a:rPr lang="tr-TR" sz="3600" baseline="0" dirty="0" smtClean="0"/>
            <a:t>Kayıt Silme ve İlişik Kesme </a:t>
          </a:r>
          <a:endParaRPr lang="tr-TR" sz="3600" dirty="0"/>
        </a:p>
      </dgm:t>
    </dgm:pt>
    <dgm:pt modelId="{7574B814-A6AA-4530-8119-7C09274CBE80}" type="parTrans" cxnId="{7921DFA7-CD30-40FA-B063-3030F4A2D9AF}">
      <dgm:prSet/>
      <dgm:spPr/>
      <dgm:t>
        <a:bodyPr/>
        <a:lstStyle/>
        <a:p>
          <a:endParaRPr lang="tr-TR"/>
        </a:p>
      </dgm:t>
    </dgm:pt>
    <dgm:pt modelId="{EADAE255-8378-4210-BFA4-29C071D73436}" type="sibTrans" cxnId="{7921DFA7-CD30-40FA-B063-3030F4A2D9AF}">
      <dgm:prSet/>
      <dgm:spPr/>
      <dgm:t>
        <a:bodyPr/>
        <a:lstStyle/>
        <a:p>
          <a:endParaRPr lang="tr-TR"/>
        </a:p>
      </dgm:t>
    </dgm:pt>
    <dgm:pt modelId="{C3E7BAEF-E08A-4D5E-8885-5565B87EAB96}" type="pres">
      <dgm:prSet presAssocID="{5531FDC8-16D2-41A6-88B7-55F89B05A32E}" presName="linear" presStyleCnt="0">
        <dgm:presLayoutVars>
          <dgm:dir/>
          <dgm:animLvl val="lvl"/>
          <dgm:resizeHandles val="exact"/>
        </dgm:presLayoutVars>
      </dgm:prSet>
      <dgm:spPr/>
      <dgm:t>
        <a:bodyPr/>
        <a:lstStyle/>
        <a:p>
          <a:endParaRPr lang="tr-TR"/>
        </a:p>
      </dgm:t>
    </dgm:pt>
    <dgm:pt modelId="{497F3306-007F-4994-9096-1E9FA39E77F1}" type="pres">
      <dgm:prSet presAssocID="{5B218BC5-4E24-4AA4-97DF-966E3CCD51D0}" presName="parentLin" presStyleCnt="0"/>
      <dgm:spPr/>
    </dgm:pt>
    <dgm:pt modelId="{747C2A5D-60A8-4409-A986-370FEF24A6ED}" type="pres">
      <dgm:prSet presAssocID="{5B218BC5-4E24-4AA4-97DF-966E3CCD51D0}" presName="parentLeftMargin" presStyleLbl="node1" presStyleIdx="0" presStyleCnt="1"/>
      <dgm:spPr/>
      <dgm:t>
        <a:bodyPr/>
        <a:lstStyle/>
        <a:p>
          <a:endParaRPr lang="tr-TR"/>
        </a:p>
      </dgm:t>
    </dgm:pt>
    <dgm:pt modelId="{8DEE6A80-1D3F-4AA7-80CF-8DD7FA15A307}" type="pres">
      <dgm:prSet presAssocID="{5B218BC5-4E24-4AA4-97DF-966E3CCD51D0}" presName="parentText" presStyleLbl="node1" presStyleIdx="0" presStyleCnt="1">
        <dgm:presLayoutVars>
          <dgm:chMax val="0"/>
          <dgm:bulletEnabled val="1"/>
        </dgm:presLayoutVars>
      </dgm:prSet>
      <dgm:spPr/>
      <dgm:t>
        <a:bodyPr/>
        <a:lstStyle/>
        <a:p>
          <a:endParaRPr lang="tr-TR"/>
        </a:p>
      </dgm:t>
    </dgm:pt>
    <dgm:pt modelId="{007D7D32-999A-49C7-9407-6324D7D75068}" type="pres">
      <dgm:prSet presAssocID="{5B218BC5-4E24-4AA4-97DF-966E3CCD51D0}" presName="negativeSpace" presStyleCnt="0"/>
      <dgm:spPr/>
    </dgm:pt>
    <dgm:pt modelId="{8D523900-2A25-4CB3-B445-A8BEB0AE37DC}" type="pres">
      <dgm:prSet presAssocID="{5B218BC5-4E24-4AA4-97DF-966E3CCD51D0}" presName="childText" presStyleLbl="conFgAcc1" presStyleIdx="0" presStyleCnt="1">
        <dgm:presLayoutVars>
          <dgm:bulletEnabled val="1"/>
        </dgm:presLayoutVars>
      </dgm:prSet>
      <dgm:spPr/>
    </dgm:pt>
  </dgm:ptLst>
  <dgm:cxnLst>
    <dgm:cxn modelId="{7921DFA7-CD30-40FA-B063-3030F4A2D9AF}" srcId="{5531FDC8-16D2-41A6-88B7-55F89B05A32E}" destId="{5B218BC5-4E24-4AA4-97DF-966E3CCD51D0}" srcOrd="0" destOrd="0" parTransId="{7574B814-A6AA-4530-8119-7C09274CBE80}" sibTransId="{EADAE255-8378-4210-BFA4-29C071D73436}"/>
    <dgm:cxn modelId="{A7E1DE16-E297-42A8-B98B-9C48B602B9AD}" type="presOf" srcId="{5B218BC5-4E24-4AA4-97DF-966E3CCD51D0}" destId="{8DEE6A80-1D3F-4AA7-80CF-8DD7FA15A307}" srcOrd="1" destOrd="0" presId="urn:microsoft.com/office/officeart/2005/8/layout/list1"/>
    <dgm:cxn modelId="{88A3D960-96B3-44C8-9444-609F5B718B34}" type="presOf" srcId="{5B218BC5-4E24-4AA4-97DF-966E3CCD51D0}" destId="{747C2A5D-60A8-4409-A986-370FEF24A6ED}" srcOrd="0" destOrd="0" presId="urn:microsoft.com/office/officeart/2005/8/layout/list1"/>
    <dgm:cxn modelId="{1A80D495-D347-4025-B133-811E17E89894}" type="presOf" srcId="{5531FDC8-16D2-41A6-88B7-55F89B05A32E}" destId="{C3E7BAEF-E08A-4D5E-8885-5565B87EAB96}" srcOrd="0" destOrd="0" presId="urn:microsoft.com/office/officeart/2005/8/layout/list1"/>
    <dgm:cxn modelId="{A8659013-D5A9-4A1B-AA28-27C1E293157B}" type="presParOf" srcId="{C3E7BAEF-E08A-4D5E-8885-5565B87EAB96}" destId="{497F3306-007F-4994-9096-1E9FA39E77F1}" srcOrd="0" destOrd="0" presId="urn:microsoft.com/office/officeart/2005/8/layout/list1"/>
    <dgm:cxn modelId="{A643B131-FCF0-4961-AD4A-1C621B22971F}" type="presParOf" srcId="{497F3306-007F-4994-9096-1E9FA39E77F1}" destId="{747C2A5D-60A8-4409-A986-370FEF24A6ED}" srcOrd="0" destOrd="0" presId="urn:microsoft.com/office/officeart/2005/8/layout/list1"/>
    <dgm:cxn modelId="{A4F3EA4D-BAE3-476B-A3DA-7B92E18FAA24}" type="presParOf" srcId="{497F3306-007F-4994-9096-1E9FA39E77F1}" destId="{8DEE6A80-1D3F-4AA7-80CF-8DD7FA15A307}" srcOrd="1" destOrd="0" presId="urn:microsoft.com/office/officeart/2005/8/layout/list1"/>
    <dgm:cxn modelId="{A1869245-C6C1-4E96-9EC4-E29AD3F38C90}" type="presParOf" srcId="{C3E7BAEF-E08A-4D5E-8885-5565B87EAB96}" destId="{007D7D32-999A-49C7-9407-6324D7D75068}" srcOrd="1" destOrd="0" presId="urn:microsoft.com/office/officeart/2005/8/layout/list1"/>
    <dgm:cxn modelId="{DF4AFCC7-D675-44E1-AC32-26491B6D4C4A}" type="presParOf" srcId="{C3E7BAEF-E08A-4D5E-8885-5565B87EAB96}" destId="{8D523900-2A25-4CB3-B445-A8BEB0AE37D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B5D0769-D3CB-4D88-952F-CC66E2D1E95D}"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88B44ED6-8D10-4CFB-8948-50B9DA1FBBED}">
      <dgm:prSet custT="1"/>
      <dgm:spPr/>
      <dgm:t>
        <a:bodyPr/>
        <a:lstStyle/>
        <a:p>
          <a:pPr algn="ctr" rtl="0"/>
          <a:r>
            <a:rPr lang="tr-TR" sz="3600" baseline="0" dirty="0" smtClean="0"/>
            <a:t>Ders Açılması </a:t>
          </a:r>
          <a:endParaRPr lang="tr-TR" sz="3600" dirty="0"/>
        </a:p>
      </dgm:t>
    </dgm:pt>
    <dgm:pt modelId="{19A84608-BAD2-4A3D-B457-A998CB5BD541}" type="parTrans" cxnId="{226A0356-8A9A-4896-89D1-58F50B3A1164}">
      <dgm:prSet/>
      <dgm:spPr/>
      <dgm:t>
        <a:bodyPr/>
        <a:lstStyle/>
        <a:p>
          <a:endParaRPr lang="tr-TR"/>
        </a:p>
      </dgm:t>
    </dgm:pt>
    <dgm:pt modelId="{3D49B1AE-6363-481F-B092-8DC1693BC664}" type="sibTrans" cxnId="{226A0356-8A9A-4896-89D1-58F50B3A1164}">
      <dgm:prSet/>
      <dgm:spPr/>
      <dgm:t>
        <a:bodyPr/>
        <a:lstStyle/>
        <a:p>
          <a:endParaRPr lang="tr-TR"/>
        </a:p>
      </dgm:t>
    </dgm:pt>
    <dgm:pt modelId="{D3189169-534E-4AC8-83D0-979319D56B42}" type="pres">
      <dgm:prSet presAssocID="{3B5D0769-D3CB-4D88-952F-CC66E2D1E95D}" presName="linear" presStyleCnt="0">
        <dgm:presLayoutVars>
          <dgm:dir/>
          <dgm:animLvl val="lvl"/>
          <dgm:resizeHandles val="exact"/>
        </dgm:presLayoutVars>
      </dgm:prSet>
      <dgm:spPr/>
      <dgm:t>
        <a:bodyPr/>
        <a:lstStyle/>
        <a:p>
          <a:endParaRPr lang="tr-TR"/>
        </a:p>
      </dgm:t>
    </dgm:pt>
    <dgm:pt modelId="{2C7A89F1-1DD9-4E3B-94C7-4369D51E8F1C}" type="pres">
      <dgm:prSet presAssocID="{88B44ED6-8D10-4CFB-8948-50B9DA1FBBED}" presName="parentLin" presStyleCnt="0"/>
      <dgm:spPr/>
      <dgm:t>
        <a:bodyPr/>
        <a:lstStyle/>
        <a:p>
          <a:endParaRPr lang="tr-TR"/>
        </a:p>
      </dgm:t>
    </dgm:pt>
    <dgm:pt modelId="{CD04E87E-CBC6-4EF2-A9CC-2CB87F127F57}" type="pres">
      <dgm:prSet presAssocID="{88B44ED6-8D10-4CFB-8948-50B9DA1FBBED}" presName="parentLeftMargin" presStyleLbl="node1" presStyleIdx="0" presStyleCnt="1"/>
      <dgm:spPr/>
      <dgm:t>
        <a:bodyPr/>
        <a:lstStyle/>
        <a:p>
          <a:endParaRPr lang="tr-TR"/>
        </a:p>
      </dgm:t>
    </dgm:pt>
    <dgm:pt modelId="{360C8F03-232F-4C9C-AB69-A529455EDEA0}" type="pres">
      <dgm:prSet presAssocID="{88B44ED6-8D10-4CFB-8948-50B9DA1FBBED}" presName="parentText" presStyleLbl="node1" presStyleIdx="0" presStyleCnt="1">
        <dgm:presLayoutVars>
          <dgm:chMax val="0"/>
          <dgm:bulletEnabled val="1"/>
        </dgm:presLayoutVars>
      </dgm:prSet>
      <dgm:spPr/>
      <dgm:t>
        <a:bodyPr/>
        <a:lstStyle/>
        <a:p>
          <a:endParaRPr lang="tr-TR"/>
        </a:p>
      </dgm:t>
    </dgm:pt>
    <dgm:pt modelId="{87E99272-7C6B-4EDE-99B3-B474DAB14DC5}" type="pres">
      <dgm:prSet presAssocID="{88B44ED6-8D10-4CFB-8948-50B9DA1FBBED}" presName="negativeSpace" presStyleCnt="0"/>
      <dgm:spPr/>
      <dgm:t>
        <a:bodyPr/>
        <a:lstStyle/>
        <a:p>
          <a:endParaRPr lang="tr-TR"/>
        </a:p>
      </dgm:t>
    </dgm:pt>
    <dgm:pt modelId="{00490602-845A-480E-AF3D-4C8AF3553D9A}" type="pres">
      <dgm:prSet presAssocID="{88B44ED6-8D10-4CFB-8948-50B9DA1FBBED}" presName="childText" presStyleLbl="conFgAcc1" presStyleIdx="0" presStyleCnt="1">
        <dgm:presLayoutVars>
          <dgm:bulletEnabled val="1"/>
        </dgm:presLayoutVars>
      </dgm:prSet>
      <dgm:spPr/>
      <dgm:t>
        <a:bodyPr/>
        <a:lstStyle/>
        <a:p>
          <a:endParaRPr lang="tr-TR"/>
        </a:p>
      </dgm:t>
    </dgm:pt>
  </dgm:ptLst>
  <dgm:cxnLst>
    <dgm:cxn modelId="{226A0356-8A9A-4896-89D1-58F50B3A1164}" srcId="{3B5D0769-D3CB-4D88-952F-CC66E2D1E95D}" destId="{88B44ED6-8D10-4CFB-8948-50B9DA1FBBED}" srcOrd="0" destOrd="0" parTransId="{19A84608-BAD2-4A3D-B457-A998CB5BD541}" sibTransId="{3D49B1AE-6363-481F-B092-8DC1693BC664}"/>
    <dgm:cxn modelId="{9E901910-4A23-4A18-91EC-3B152151F9EA}" type="presOf" srcId="{3B5D0769-D3CB-4D88-952F-CC66E2D1E95D}" destId="{D3189169-534E-4AC8-83D0-979319D56B42}" srcOrd="0" destOrd="0" presId="urn:microsoft.com/office/officeart/2005/8/layout/list1"/>
    <dgm:cxn modelId="{4D24125B-528C-4FA2-9389-24B4F8DA8045}" type="presOf" srcId="{88B44ED6-8D10-4CFB-8948-50B9DA1FBBED}" destId="{360C8F03-232F-4C9C-AB69-A529455EDEA0}" srcOrd="1" destOrd="0" presId="urn:microsoft.com/office/officeart/2005/8/layout/list1"/>
    <dgm:cxn modelId="{F058B7B3-4511-4AFA-A178-EA22D70C725C}" type="presOf" srcId="{88B44ED6-8D10-4CFB-8948-50B9DA1FBBED}" destId="{CD04E87E-CBC6-4EF2-A9CC-2CB87F127F57}" srcOrd="0" destOrd="0" presId="urn:microsoft.com/office/officeart/2005/8/layout/list1"/>
    <dgm:cxn modelId="{77F7E43D-36EC-45AB-94B5-1DC3104E5E1C}" type="presParOf" srcId="{D3189169-534E-4AC8-83D0-979319D56B42}" destId="{2C7A89F1-1DD9-4E3B-94C7-4369D51E8F1C}" srcOrd="0" destOrd="0" presId="urn:microsoft.com/office/officeart/2005/8/layout/list1"/>
    <dgm:cxn modelId="{B6F3CB8F-2A59-439A-A088-28DF882F9BFA}" type="presParOf" srcId="{2C7A89F1-1DD9-4E3B-94C7-4369D51E8F1C}" destId="{CD04E87E-CBC6-4EF2-A9CC-2CB87F127F57}" srcOrd="0" destOrd="0" presId="urn:microsoft.com/office/officeart/2005/8/layout/list1"/>
    <dgm:cxn modelId="{69FACBEB-F7E4-4D03-885A-30B149A0096C}" type="presParOf" srcId="{2C7A89F1-1DD9-4E3B-94C7-4369D51E8F1C}" destId="{360C8F03-232F-4C9C-AB69-A529455EDEA0}" srcOrd="1" destOrd="0" presId="urn:microsoft.com/office/officeart/2005/8/layout/list1"/>
    <dgm:cxn modelId="{A909FE51-773D-4511-AD1F-F52A8623BD33}" type="presParOf" srcId="{D3189169-534E-4AC8-83D0-979319D56B42}" destId="{87E99272-7C6B-4EDE-99B3-B474DAB14DC5}" srcOrd="1" destOrd="0" presId="urn:microsoft.com/office/officeart/2005/8/layout/list1"/>
    <dgm:cxn modelId="{F76CA350-6FF8-4124-A12F-B559B71E219C}" type="presParOf" srcId="{D3189169-534E-4AC8-83D0-979319D56B42}" destId="{00490602-845A-480E-AF3D-4C8AF3553D9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DEA5127-6B7E-4B3A-9F19-77DDE47BE54E}"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6B180EC4-66E5-495D-89E6-DCEAD9419FF2}">
      <dgm:prSet custT="1"/>
      <dgm:spPr/>
      <dgm:t>
        <a:bodyPr/>
        <a:lstStyle/>
        <a:p>
          <a:pPr algn="ctr" rtl="0"/>
          <a:r>
            <a:rPr lang="tr-TR" sz="3600" baseline="0" dirty="0" smtClean="0"/>
            <a:t>Ders</a:t>
          </a:r>
          <a:r>
            <a:rPr lang="tr-TR" sz="3900" baseline="0" dirty="0" smtClean="0"/>
            <a:t> </a:t>
          </a:r>
          <a:r>
            <a:rPr lang="tr-TR" sz="3600" baseline="0" dirty="0" smtClean="0"/>
            <a:t>Tekrarı</a:t>
          </a:r>
          <a:endParaRPr lang="tr-TR" sz="3600" dirty="0"/>
        </a:p>
      </dgm:t>
    </dgm:pt>
    <dgm:pt modelId="{1BC4C210-D513-4F19-BA1F-8A5D408CBBFD}" type="parTrans" cxnId="{5B8C6349-D2D9-46DE-B4F6-925584FCE95D}">
      <dgm:prSet/>
      <dgm:spPr/>
      <dgm:t>
        <a:bodyPr/>
        <a:lstStyle/>
        <a:p>
          <a:endParaRPr lang="tr-TR"/>
        </a:p>
      </dgm:t>
    </dgm:pt>
    <dgm:pt modelId="{FA46CA3D-E2B4-4C63-A0BC-2FB93FC65C10}" type="sibTrans" cxnId="{5B8C6349-D2D9-46DE-B4F6-925584FCE95D}">
      <dgm:prSet/>
      <dgm:spPr/>
      <dgm:t>
        <a:bodyPr/>
        <a:lstStyle/>
        <a:p>
          <a:endParaRPr lang="tr-TR"/>
        </a:p>
      </dgm:t>
    </dgm:pt>
    <dgm:pt modelId="{29AF011A-86D9-4472-B2E6-2BC80CCBBE50}" type="pres">
      <dgm:prSet presAssocID="{3DEA5127-6B7E-4B3A-9F19-77DDE47BE54E}" presName="linear" presStyleCnt="0">
        <dgm:presLayoutVars>
          <dgm:dir/>
          <dgm:animLvl val="lvl"/>
          <dgm:resizeHandles val="exact"/>
        </dgm:presLayoutVars>
      </dgm:prSet>
      <dgm:spPr/>
      <dgm:t>
        <a:bodyPr/>
        <a:lstStyle/>
        <a:p>
          <a:endParaRPr lang="tr-TR"/>
        </a:p>
      </dgm:t>
    </dgm:pt>
    <dgm:pt modelId="{F296E325-E959-4CBD-9CC0-1B4363669520}" type="pres">
      <dgm:prSet presAssocID="{6B180EC4-66E5-495D-89E6-DCEAD9419FF2}" presName="parentLin" presStyleCnt="0"/>
      <dgm:spPr/>
    </dgm:pt>
    <dgm:pt modelId="{521A3F59-CB79-459C-80D9-8EBDAE35F774}" type="pres">
      <dgm:prSet presAssocID="{6B180EC4-66E5-495D-89E6-DCEAD9419FF2}" presName="parentLeftMargin" presStyleLbl="node1" presStyleIdx="0" presStyleCnt="1"/>
      <dgm:spPr/>
      <dgm:t>
        <a:bodyPr/>
        <a:lstStyle/>
        <a:p>
          <a:endParaRPr lang="tr-TR"/>
        </a:p>
      </dgm:t>
    </dgm:pt>
    <dgm:pt modelId="{1A9FF229-D9D1-4C0B-885E-4BA29FA6104D}" type="pres">
      <dgm:prSet presAssocID="{6B180EC4-66E5-495D-89E6-DCEAD9419FF2}" presName="parentText" presStyleLbl="node1" presStyleIdx="0" presStyleCnt="1">
        <dgm:presLayoutVars>
          <dgm:chMax val="0"/>
          <dgm:bulletEnabled val="1"/>
        </dgm:presLayoutVars>
      </dgm:prSet>
      <dgm:spPr/>
      <dgm:t>
        <a:bodyPr/>
        <a:lstStyle/>
        <a:p>
          <a:endParaRPr lang="tr-TR"/>
        </a:p>
      </dgm:t>
    </dgm:pt>
    <dgm:pt modelId="{50DC52F2-F8B9-4B9D-9EED-6DA7141299C0}" type="pres">
      <dgm:prSet presAssocID="{6B180EC4-66E5-495D-89E6-DCEAD9419FF2}" presName="negativeSpace" presStyleCnt="0"/>
      <dgm:spPr/>
    </dgm:pt>
    <dgm:pt modelId="{8E99A106-AB29-4F1A-89C0-0327D0548F58}" type="pres">
      <dgm:prSet presAssocID="{6B180EC4-66E5-495D-89E6-DCEAD9419FF2}" presName="childText" presStyleLbl="conFgAcc1" presStyleIdx="0" presStyleCnt="1">
        <dgm:presLayoutVars>
          <dgm:bulletEnabled val="1"/>
        </dgm:presLayoutVars>
      </dgm:prSet>
      <dgm:spPr/>
    </dgm:pt>
  </dgm:ptLst>
  <dgm:cxnLst>
    <dgm:cxn modelId="{5B8C6349-D2D9-46DE-B4F6-925584FCE95D}" srcId="{3DEA5127-6B7E-4B3A-9F19-77DDE47BE54E}" destId="{6B180EC4-66E5-495D-89E6-DCEAD9419FF2}" srcOrd="0" destOrd="0" parTransId="{1BC4C210-D513-4F19-BA1F-8A5D408CBBFD}" sibTransId="{FA46CA3D-E2B4-4C63-A0BC-2FB93FC65C10}"/>
    <dgm:cxn modelId="{7DE896E1-3A44-4CAF-929C-DB1AB177E3F3}" type="presOf" srcId="{6B180EC4-66E5-495D-89E6-DCEAD9419FF2}" destId="{521A3F59-CB79-459C-80D9-8EBDAE35F774}" srcOrd="0" destOrd="0" presId="urn:microsoft.com/office/officeart/2005/8/layout/list1"/>
    <dgm:cxn modelId="{52DCB1ED-31AB-476A-8388-DFE7C81A918E}" type="presOf" srcId="{3DEA5127-6B7E-4B3A-9F19-77DDE47BE54E}" destId="{29AF011A-86D9-4472-B2E6-2BC80CCBBE50}" srcOrd="0" destOrd="0" presId="urn:microsoft.com/office/officeart/2005/8/layout/list1"/>
    <dgm:cxn modelId="{9A4B9C39-1854-4E25-9979-7DFD31AC363D}" type="presOf" srcId="{6B180EC4-66E5-495D-89E6-DCEAD9419FF2}" destId="{1A9FF229-D9D1-4C0B-885E-4BA29FA6104D}" srcOrd="1" destOrd="0" presId="urn:microsoft.com/office/officeart/2005/8/layout/list1"/>
    <dgm:cxn modelId="{025C4CC9-587A-4736-BBDA-4FF69A40E9A6}" type="presParOf" srcId="{29AF011A-86D9-4472-B2E6-2BC80CCBBE50}" destId="{F296E325-E959-4CBD-9CC0-1B4363669520}" srcOrd="0" destOrd="0" presId="urn:microsoft.com/office/officeart/2005/8/layout/list1"/>
    <dgm:cxn modelId="{82B44F48-FB0D-43C2-8E6F-808D7AD1994C}" type="presParOf" srcId="{F296E325-E959-4CBD-9CC0-1B4363669520}" destId="{521A3F59-CB79-459C-80D9-8EBDAE35F774}" srcOrd="0" destOrd="0" presId="urn:microsoft.com/office/officeart/2005/8/layout/list1"/>
    <dgm:cxn modelId="{44DED678-3909-409E-9447-7F177EE2E892}" type="presParOf" srcId="{F296E325-E959-4CBD-9CC0-1B4363669520}" destId="{1A9FF229-D9D1-4C0B-885E-4BA29FA6104D}" srcOrd="1" destOrd="0" presId="urn:microsoft.com/office/officeart/2005/8/layout/list1"/>
    <dgm:cxn modelId="{06209098-C815-4E05-8037-BAB6BCDB2848}" type="presParOf" srcId="{29AF011A-86D9-4472-B2E6-2BC80CCBBE50}" destId="{50DC52F2-F8B9-4B9D-9EED-6DA7141299C0}" srcOrd="1" destOrd="0" presId="urn:microsoft.com/office/officeart/2005/8/layout/list1"/>
    <dgm:cxn modelId="{68B8945E-C9E0-45A6-86AE-95E4BF73BA4D}" type="presParOf" srcId="{29AF011A-86D9-4472-B2E6-2BC80CCBBE50}" destId="{8E99A106-AB29-4F1A-89C0-0327D0548F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0B49476-CB9F-4FE0-BC66-7E0CF3FC47BA}"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A8E6E0E1-8DF6-49F4-8023-D7365DA9C8A4}">
      <dgm:prSet custT="1"/>
      <dgm:spPr/>
      <dgm:t>
        <a:bodyPr/>
        <a:lstStyle/>
        <a:p>
          <a:pPr algn="ctr" rtl="0"/>
          <a:r>
            <a:rPr lang="tr-TR" sz="3600" baseline="0" dirty="0" smtClean="0"/>
            <a:t>Danışman</a:t>
          </a:r>
          <a:r>
            <a:rPr lang="tr-TR" sz="3400" baseline="0" dirty="0" smtClean="0"/>
            <a:t> </a:t>
          </a:r>
          <a:r>
            <a:rPr lang="tr-TR" sz="3600" baseline="0" dirty="0" smtClean="0"/>
            <a:t>Atama</a:t>
          </a:r>
          <a:r>
            <a:rPr lang="tr-TR" sz="3400" baseline="0" dirty="0" smtClean="0"/>
            <a:t> </a:t>
          </a:r>
          <a:endParaRPr lang="tr-TR" sz="3400" dirty="0"/>
        </a:p>
      </dgm:t>
    </dgm:pt>
    <dgm:pt modelId="{EE8291EA-75AF-48E3-800D-55799EFBF15E}" type="parTrans" cxnId="{24DB00DE-F36D-4F7D-A82F-025EBFADBB48}">
      <dgm:prSet/>
      <dgm:spPr/>
      <dgm:t>
        <a:bodyPr/>
        <a:lstStyle/>
        <a:p>
          <a:endParaRPr lang="tr-TR"/>
        </a:p>
      </dgm:t>
    </dgm:pt>
    <dgm:pt modelId="{A1C83EF3-2672-42B6-8BC8-665F8D079A8A}" type="sibTrans" cxnId="{24DB00DE-F36D-4F7D-A82F-025EBFADBB48}">
      <dgm:prSet/>
      <dgm:spPr/>
      <dgm:t>
        <a:bodyPr/>
        <a:lstStyle/>
        <a:p>
          <a:endParaRPr lang="tr-TR"/>
        </a:p>
      </dgm:t>
    </dgm:pt>
    <dgm:pt modelId="{40A63EC9-F1BE-46F5-B502-59C4180E3FA1}" type="pres">
      <dgm:prSet presAssocID="{E0B49476-CB9F-4FE0-BC66-7E0CF3FC47BA}" presName="linear" presStyleCnt="0">
        <dgm:presLayoutVars>
          <dgm:dir/>
          <dgm:animLvl val="lvl"/>
          <dgm:resizeHandles val="exact"/>
        </dgm:presLayoutVars>
      </dgm:prSet>
      <dgm:spPr/>
      <dgm:t>
        <a:bodyPr/>
        <a:lstStyle/>
        <a:p>
          <a:endParaRPr lang="tr-TR"/>
        </a:p>
      </dgm:t>
    </dgm:pt>
    <dgm:pt modelId="{FBDE0B59-F983-4983-AD09-C8892796785F}" type="pres">
      <dgm:prSet presAssocID="{A8E6E0E1-8DF6-49F4-8023-D7365DA9C8A4}" presName="parentLin" presStyleCnt="0"/>
      <dgm:spPr/>
    </dgm:pt>
    <dgm:pt modelId="{BA4B205C-CCA4-4C1B-928C-594AF7100DE3}" type="pres">
      <dgm:prSet presAssocID="{A8E6E0E1-8DF6-49F4-8023-D7365DA9C8A4}" presName="parentLeftMargin" presStyleLbl="node1" presStyleIdx="0" presStyleCnt="1"/>
      <dgm:spPr/>
      <dgm:t>
        <a:bodyPr/>
        <a:lstStyle/>
        <a:p>
          <a:endParaRPr lang="tr-TR"/>
        </a:p>
      </dgm:t>
    </dgm:pt>
    <dgm:pt modelId="{CCC186D3-B8FC-4531-B631-E6B3814D427C}" type="pres">
      <dgm:prSet presAssocID="{A8E6E0E1-8DF6-49F4-8023-D7365DA9C8A4}" presName="parentText" presStyleLbl="node1" presStyleIdx="0" presStyleCnt="1">
        <dgm:presLayoutVars>
          <dgm:chMax val="0"/>
          <dgm:bulletEnabled val="1"/>
        </dgm:presLayoutVars>
      </dgm:prSet>
      <dgm:spPr/>
      <dgm:t>
        <a:bodyPr/>
        <a:lstStyle/>
        <a:p>
          <a:endParaRPr lang="tr-TR"/>
        </a:p>
      </dgm:t>
    </dgm:pt>
    <dgm:pt modelId="{66DFBEE9-8A9E-43DA-AD36-0CBDB8786554}" type="pres">
      <dgm:prSet presAssocID="{A8E6E0E1-8DF6-49F4-8023-D7365DA9C8A4}" presName="negativeSpace" presStyleCnt="0"/>
      <dgm:spPr/>
    </dgm:pt>
    <dgm:pt modelId="{2EEC9B3B-415E-48B5-AFA0-D44A507BF290}" type="pres">
      <dgm:prSet presAssocID="{A8E6E0E1-8DF6-49F4-8023-D7365DA9C8A4}" presName="childText" presStyleLbl="conFgAcc1" presStyleIdx="0" presStyleCnt="1">
        <dgm:presLayoutVars>
          <dgm:bulletEnabled val="1"/>
        </dgm:presLayoutVars>
      </dgm:prSet>
      <dgm:spPr/>
    </dgm:pt>
  </dgm:ptLst>
  <dgm:cxnLst>
    <dgm:cxn modelId="{4C4DEEBF-6880-458C-8A75-BD9C9548A1AD}" type="presOf" srcId="{A8E6E0E1-8DF6-49F4-8023-D7365DA9C8A4}" destId="{BA4B205C-CCA4-4C1B-928C-594AF7100DE3}" srcOrd="0" destOrd="0" presId="urn:microsoft.com/office/officeart/2005/8/layout/list1"/>
    <dgm:cxn modelId="{7B52BA30-9338-4F2B-A922-14CE9E2F60B3}" type="presOf" srcId="{A8E6E0E1-8DF6-49F4-8023-D7365DA9C8A4}" destId="{CCC186D3-B8FC-4531-B631-E6B3814D427C}" srcOrd="1" destOrd="0" presId="urn:microsoft.com/office/officeart/2005/8/layout/list1"/>
    <dgm:cxn modelId="{24DB00DE-F36D-4F7D-A82F-025EBFADBB48}" srcId="{E0B49476-CB9F-4FE0-BC66-7E0CF3FC47BA}" destId="{A8E6E0E1-8DF6-49F4-8023-D7365DA9C8A4}" srcOrd="0" destOrd="0" parTransId="{EE8291EA-75AF-48E3-800D-55799EFBF15E}" sibTransId="{A1C83EF3-2672-42B6-8BC8-665F8D079A8A}"/>
    <dgm:cxn modelId="{A4D061EB-68E4-4984-AE4A-B214AB0CB6F3}" type="presOf" srcId="{E0B49476-CB9F-4FE0-BC66-7E0CF3FC47BA}" destId="{40A63EC9-F1BE-46F5-B502-59C4180E3FA1}" srcOrd="0" destOrd="0" presId="urn:microsoft.com/office/officeart/2005/8/layout/list1"/>
    <dgm:cxn modelId="{F23A6498-815C-420B-A445-3BA215BFFE95}" type="presParOf" srcId="{40A63EC9-F1BE-46F5-B502-59C4180E3FA1}" destId="{FBDE0B59-F983-4983-AD09-C8892796785F}" srcOrd="0" destOrd="0" presId="urn:microsoft.com/office/officeart/2005/8/layout/list1"/>
    <dgm:cxn modelId="{A24EA488-FCB1-472F-B2A7-8A094905222C}" type="presParOf" srcId="{FBDE0B59-F983-4983-AD09-C8892796785F}" destId="{BA4B205C-CCA4-4C1B-928C-594AF7100DE3}" srcOrd="0" destOrd="0" presId="urn:microsoft.com/office/officeart/2005/8/layout/list1"/>
    <dgm:cxn modelId="{91BCE58D-DA04-4331-B6F5-A91BC1E3574C}" type="presParOf" srcId="{FBDE0B59-F983-4983-AD09-C8892796785F}" destId="{CCC186D3-B8FC-4531-B631-E6B3814D427C}" srcOrd="1" destOrd="0" presId="urn:microsoft.com/office/officeart/2005/8/layout/list1"/>
    <dgm:cxn modelId="{87991B80-FD15-4813-9AFD-52C81AD6D9B1}" type="presParOf" srcId="{40A63EC9-F1BE-46F5-B502-59C4180E3FA1}" destId="{66DFBEE9-8A9E-43DA-AD36-0CBDB8786554}" srcOrd="1" destOrd="0" presId="urn:microsoft.com/office/officeart/2005/8/layout/list1"/>
    <dgm:cxn modelId="{F66492FF-CABE-4C07-A57E-2E642CB559AC}" type="presParOf" srcId="{40A63EC9-F1BE-46F5-B502-59C4180E3FA1}" destId="{2EEC9B3B-415E-48B5-AFA0-D44A507BF290}"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73BA458-8E80-4FC4-83A1-5CFB54AC1FD6}"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DA498891-963F-4580-84F7-FA4681D8B4E9}">
      <dgm:prSet custT="1"/>
      <dgm:spPr/>
      <dgm:t>
        <a:bodyPr/>
        <a:lstStyle/>
        <a:p>
          <a:pPr algn="ctr" rtl="0"/>
          <a:r>
            <a:rPr lang="tr-TR" sz="3600" baseline="0" dirty="0" smtClean="0"/>
            <a:t>Danışman Atama </a:t>
          </a:r>
          <a:endParaRPr lang="tr-TR" sz="3600" dirty="0"/>
        </a:p>
      </dgm:t>
    </dgm:pt>
    <dgm:pt modelId="{86D1E047-8A41-428E-8744-655E0F87D1DF}" type="parTrans" cxnId="{F5F0BA33-2412-4216-9A05-579A42397AD8}">
      <dgm:prSet/>
      <dgm:spPr/>
      <dgm:t>
        <a:bodyPr/>
        <a:lstStyle/>
        <a:p>
          <a:endParaRPr lang="tr-TR"/>
        </a:p>
      </dgm:t>
    </dgm:pt>
    <dgm:pt modelId="{BF13BA95-62F0-4BD4-A9AF-9CF3108699B2}" type="sibTrans" cxnId="{F5F0BA33-2412-4216-9A05-579A42397AD8}">
      <dgm:prSet/>
      <dgm:spPr/>
      <dgm:t>
        <a:bodyPr/>
        <a:lstStyle/>
        <a:p>
          <a:endParaRPr lang="tr-TR"/>
        </a:p>
      </dgm:t>
    </dgm:pt>
    <dgm:pt modelId="{B0D4D279-6B70-4FE4-A5F7-C26FF2BE3941}" type="pres">
      <dgm:prSet presAssocID="{F73BA458-8E80-4FC4-83A1-5CFB54AC1FD6}" presName="linear" presStyleCnt="0">
        <dgm:presLayoutVars>
          <dgm:dir/>
          <dgm:animLvl val="lvl"/>
          <dgm:resizeHandles val="exact"/>
        </dgm:presLayoutVars>
      </dgm:prSet>
      <dgm:spPr/>
      <dgm:t>
        <a:bodyPr/>
        <a:lstStyle/>
        <a:p>
          <a:endParaRPr lang="tr-TR"/>
        </a:p>
      </dgm:t>
    </dgm:pt>
    <dgm:pt modelId="{DCDA7402-2E99-4901-859E-4E2BFBCA5210}" type="pres">
      <dgm:prSet presAssocID="{DA498891-963F-4580-84F7-FA4681D8B4E9}" presName="parentLin" presStyleCnt="0"/>
      <dgm:spPr/>
    </dgm:pt>
    <dgm:pt modelId="{B0E401F0-ADBF-4CD8-A5C8-63DB1B4DF238}" type="pres">
      <dgm:prSet presAssocID="{DA498891-963F-4580-84F7-FA4681D8B4E9}" presName="parentLeftMargin" presStyleLbl="node1" presStyleIdx="0" presStyleCnt="1"/>
      <dgm:spPr/>
      <dgm:t>
        <a:bodyPr/>
        <a:lstStyle/>
        <a:p>
          <a:endParaRPr lang="tr-TR"/>
        </a:p>
      </dgm:t>
    </dgm:pt>
    <dgm:pt modelId="{F0FA3D41-EE71-42DD-9646-A2EE978CA877}" type="pres">
      <dgm:prSet presAssocID="{DA498891-963F-4580-84F7-FA4681D8B4E9}" presName="parentText" presStyleLbl="node1" presStyleIdx="0" presStyleCnt="1">
        <dgm:presLayoutVars>
          <dgm:chMax val="0"/>
          <dgm:bulletEnabled val="1"/>
        </dgm:presLayoutVars>
      </dgm:prSet>
      <dgm:spPr/>
      <dgm:t>
        <a:bodyPr/>
        <a:lstStyle/>
        <a:p>
          <a:endParaRPr lang="tr-TR"/>
        </a:p>
      </dgm:t>
    </dgm:pt>
    <dgm:pt modelId="{DB9DBFED-4FF0-492D-8DE7-988A11CA9736}" type="pres">
      <dgm:prSet presAssocID="{DA498891-963F-4580-84F7-FA4681D8B4E9}" presName="negativeSpace" presStyleCnt="0"/>
      <dgm:spPr/>
    </dgm:pt>
    <dgm:pt modelId="{B10CBD54-7B51-4839-8447-BEBD1C56D513}" type="pres">
      <dgm:prSet presAssocID="{DA498891-963F-4580-84F7-FA4681D8B4E9}" presName="childText" presStyleLbl="conFgAcc1" presStyleIdx="0" presStyleCnt="1">
        <dgm:presLayoutVars>
          <dgm:bulletEnabled val="1"/>
        </dgm:presLayoutVars>
      </dgm:prSet>
      <dgm:spPr/>
    </dgm:pt>
  </dgm:ptLst>
  <dgm:cxnLst>
    <dgm:cxn modelId="{F5F0BA33-2412-4216-9A05-579A42397AD8}" srcId="{F73BA458-8E80-4FC4-83A1-5CFB54AC1FD6}" destId="{DA498891-963F-4580-84F7-FA4681D8B4E9}" srcOrd="0" destOrd="0" parTransId="{86D1E047-8A41-428E-8744-655E0F87D1DF}" sibTransId="{BF13BA95-62F0-4BD4-A9AF-9CF3108699B2}"/>
    <dgm:cxn modelId="{799A1481-A323-4AD0-A30C-6952ADA035FB}" type="presOf" srcId="{F73BA458-8E80-4FC4-83A1-5CFB54AC1FD6}" destId="{B0D4D279-6B70-4FE4-A5F7-C26FF2BE3941}" srcOrd="0" destOrd="0" presId="urn:microsoft.com/office/officeart/2005/8/layout/list1"/>
    <dgm:cxn modelId="{F7364AF2-F428-4F30-B342-52EDA5FCC8A8}" type="presOf" srcId="{DA498891-963F-4580-84F7-FA4681D8B4E9}" destId="{B0E401F0-ADBF-4CD8-A5C8-63DB1B4DF238}" srcOrd="0" destOrd="0" presId="urn:microsoft.com/office/officeart/2005/8/layout/list1"/>
    <dgm:cxn modelId="{2BC305B7-A967-4C64-9713-EDF31CEBE111}" type="presOf" srcId="{DA498891-963F-4580-84F7-FA4681D8B4E9}" destId="{F0FA3D41-EE71-42DD-9646-A2EE978CA877}" srcOrd="1" destOrd="0" presId="urn:microsoft.com/office/officeart/2005/8/layout/list1"/>
    <dgm:cxn modelId="{1155329B-963E-494F-96B0-D59CE99FF55D}" type="presParOf" srcId="{B0D4D279-6B70-4FE4-A5F7-C26FF2BE3941}" destId="{DCDA7402-2E99-4901-859E-4E2BFBCA5210}" srcOrd="0" destOrd="0" presId="urn:microsoft.com/office/officeart/2005/8/layout/list1"/>
    <dgm:cxn modelId="{ABA8BB9E-29A3-4DF0-9BB5-512C5397A44F}" type="presParOf" srcId="{DCDA7402-2E99-4901-859E-4E2BFBCA5210}" destId="{B0E401F0-ADBF-4CD8-A5C8-63DB1B4DF238}" srcOrd="0" destOrd="0" presId="urn:microsoft.com/office/officeart/2005/8/layout/list1"/>
    <dgm:cxn modelId="{5D8E804D-448D-4C28-8538-5DD33E2F08DE}" type="presParOf" srcId="{DCDA7402-2E99-4901-859E-4E2BFBCA5210}" destId="{F0FA3D41-EE71-42DD-9646-A2EE978CA877}" srcOrd="1" destOrd="0" presId="urn:microsoft.com/office/officeart/2005/8/layout/list1"/>
    <dgm:cxn modelId="{65B10ED4-B943-478A-94BA-0B0841648AB5}" type="presParOf" srcId="{B0D4D279-6B70-4FE4-A5F7-C26FF2BE3941}" destId="{DB9DBFED-4FF0-492D-8DE7-988A11CA9736}" srcOrd="1" destOrd="0" presId="urn:microsoft.com/office/officeart/2005/8/layout/list1"/>
    <dgm:cxn modelId="{5056885B-01C4-497B-B171-D79496D4705E}" type="presParOf" srcId="{B0D4D279-6B70-4FE4-A5F7-C26FF2BE3941}" destId="{B10CBD54-7B51-4839-8447-BEBD1C56D51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41334C-E32B-4100-9D00-C545EF6E846A}" type="doc">
      <dgm:prSet loTypeId="urn:microsoft.com/office/officeart/2005/8/layout/default" loCatId="list" qsTypeId="urn:microsoft.com/office/officeart/2005/8/quickstyle/simple3" qsCatId="simple" csTypeId="urn:microsoft.com/office/officeart/2005/8/colors/colorful1" csCatId="colorful" phldr="1"/>
      <dgm:spPr/>
      <dgm:t>
        <a:bodyPr/>
        <a:lstStyle/>
        <a:p>
          <a:endParaRPr lang="tr-TR"/>
        </a:p>
      </dgm:t>
    </dgm:pt>
    <dgm:pt modelId="{C1812529-D169-490E-A1AB-13C21EB84B45}">
      <dgm:prSet custT="1"/>
      <dgm:spPr/>
      <dgm:t>
        <a:bodyPr/>
        <a:lstStyle/>
        <a:p>
          <a:pPr rtl="0"/>
          <a:r>
            <a:rPr lang="tr-TR" sz="1400" dirty="0" smtClean="0"/>
            <a:t>Tezli yüksek lisans programı en az 21 kredi ve en az yedi ders, bir seminer dersi ve tez çalışmasından oluşur. Seminer dersi ve tez çalışması kredisiz olup başarılı veya başarısız olarak değerlendirilir. Tezli yüksek lisans programı bir eğitim-öğretim döneminde 60(30+30) AKTS kredisinden az olmamak koşuluyla seminer dersi dâhil en az sekiz ders ve tez çalışması olmak üzere toplam 120 AKTS kredisinden oluş</a:t>
          </a:r>
          <a:r>
            <a:rPr lang="tr-TR" sz="1100" dirty="0" smtClean="0"/>
            <a:t>ur. </a:t>
          </a:r>
          <a:endParaRPr lang="tr-TR" sz="1100" dirty="0"/>
        </a:p>
      </dgm:t>
    </dgm:pt>
    <dgm:pt modelId="{54E79FA2-F10D-4ACB-9319-2A16AE5E9E53}" type="parTrans" cxnId="{8C3095A6-9744-460E-B23F-8E42CDE4C5CA}">
      <dgm:prSet/>
      <dgm:spPr/>
      <dgm:t>
        <a:bodyPr/>
        <a:lstStyle/>
        <a:p>
          <a:endParaRPr lang="tr-TR"/>
        </a:p>
      </dgm:t>
    </dgm:pt>
    <dgm:pt modelId="{81F1F456-A925-413C-A7A2-30BC72F54884}" type="sibTrans" cxnId="{8C3095A6-9744-460E-B23F-8E42CDE4C5CA}">
      <dgm:prSet/>
      <dgm:spPr/>
      <dgm:t>
        <a:bodyPr/>
        <a:lstStyle/>
        <a:p>
          <a:endParaRPr lang="tr-TR"/>
        </a:p>
      </dgm:t>
    </dgm:pt>
    <dgm:pt modelId="{A824C483-D15C-4998-A960-282CB4082B78}">
      <dgm:prSet custT="1"/>
      <dgm:spPr/>
      <dgm:t>
        <a:bodyPr/>
        <a:lstStyle/>
        <a:p>
          <a:pPr rtl="0"/>
          <a:r>
            <a:rPr lang="tr-TR" sz="1400" dirty="0" smtClean="0"/>
            <a:t>Öğrenci en geç, danışman atanmasını izleyen dönemden itibaren her yarıyıl tez dönemi için kayıt yaptırmak zorundadır. </a:t>
          </a:r>
          <a:endParaRPr lang="tr-TR" sz="1400" dirty="0"/>
        </a:p>
      </dgm:t>
    </dgm:pt>
    <dgm:pt modelId="{7BCE5BDB-C39D-421D-B666-653EB1D51A86}" type="parTrans" cxnId="{84DC1106-5732-49C3-8206-5B77F36F3C83}">
      <dgm:prSet/>
      <dgm:spPr/>
      <dgm:t>
        <a:bodyPr/>
        <a:lstStyle/>
        <a:p>
          <a:endParaRPr lang="tr-TR"/>
        </a:p>
      </dgm:t>
    </dgm:pt>
    <dgm:pt modelId="{31579828-A68E-48FA-B9CE-8582AFC5D79C}" type="sibTrans" cxnId="{84DC1106-5732-49C3-8206-5B77F36F3C83}">
      <dgm:prSet/>
      <dgm:spPr/>
      <dgm:t>
        <a:bodyPr/>
        <a:lstStyle/>
        <a:p>
          <a:endParaRPr lang="tr-TR"/>
        </a:p>
      </dgm:t>
    </dgm:pt>
    <dgm:pt modelId="{E28C20E6-DB6F-443B-96E0-C574EEFE48CC}">
      <dgm:prSet/>
      <dgm:spPr/>
      <dgm:t>
        <a:bodyPr/>
        <a:lstStyle/>
        <a:p>
          <a:pPr rtl="0"/>
          <a:r>
            <a:rPr lang="tr-TR" dirty="0" smtClean="0"/>
            <a:t>Tezli yüksek lisans programının süresi yabancı dil hazırlık sınıfı ve bilimsel hazırlıkta geçen süre hariç, kayıt olunan programa ilişkin derslerin verildiği dönemden başlamak üzere, her dönem için kayıt yaptırılıp yaptırılmadığına bakılmaksızın dört yarıyıl olup, en geç altı yarıyılda tamamlanır. Ancak kredili derslerini, seminerini ve tez çalışmasını başarıyla tamamlayanlar, tezli yüksek lisans programını üç yarıyılda da bitirebilirler. </a:t>
          </a:r>
          <a:endParaRPr lang="tr-TR" dirty="0"/>
        </a:p>
      </dgm:t>
    </dgm:pt>
    <dgm:pt modelId="{ADB4D809-C0F9-4A55-B17F-2E1891EF9D62}" type="parTrans" cxnId="{F48C75AB-B172-447A-A12C-A293E5914B5E}">
      <dgm:prSet/>
      <dgm:spPr/>
      <dgm:t>
        <a:bodyPr/>
        <a:lstStyle/>
        <a:p>
          <a:endParaRPr lang="tr-TR"/>
        </a:p>
      </dgm:t>
    </dgm:pt>
    <dgm:pt modelId="{95925066-F64B-4FCB-AA9B-3334F8359300}" type="sibTrans" cxnId="{F48C75AB-B172-447A-A12C-A293E5914B5E}">
      <dgm:prSet/>
      <dgm:spPr/>
      <dgm:t>
        <a:bodyPr/>
        <a:lstStyle/>
        <a:p>
          <a:endParaRPr lang="tr-TR"/>
        </a:p>
      </dgm:t>
    </dgm:pt>
    <dgm:pt modelId="{B4DAF852-F9AA-407C-AC92-2541D6AAA1A3}" type="pres">
      <dgm:prSet presAssocID="{F341334C-E32B-4100-9D00-C545EF6E846A}" presName="diagram" presStyleCnt="0">
        <dgm:presLayoutVars>
          <dgm:dir/>
          <dgm:resizeHandles val="exact"/>
        </dgm:presLayoutVars>
      </dgm:prSet>
      <dgm:spPr/>
      <dgm:t>
        <a:bodyPr/>
        <a:lstStyle/>
        <a:p>
          <a:endParaRPr lang="tr-TR"/>
        </a:p>
      </dgm:t>
    </dgm:pt>
    <dgm:pt modelId="{7178C568-F39A-41D7-B488-1FDB15B4BA8F}" type="pres">
      <dgm:prSet presAssocID="{C1812529-D169-490E-A1AB-13C21EB84B45}" presName="node" presStyleLbl="node1" presStyleIdx="0" presStyleCnt="3" custScaleY="161818">
        <dgm:presLayoutVars>
          <dgm:bulletEnabled val="1"/>
        </dgm:presLayoutVars>
      </dgm:prSet>
      <dgm:spPr/>
      <dgm:t>
        <a:bodyPr/>
        <a:lstStyle/>
        <a:p>
          <a:endParaRPr lang="tr-TR"/>
        </a:p>
      </dgm:t>
    </dgm:pt>
    <dgm:pt modelId="{0DEAD44E-D573-40AB-A78F-D3C33A75B63D}" type="pres">
      <dgm:prSet presAssocID="{81F1F456-A925-413C-A7A2-30BC72F54884}" presName="sibTrans" presStyleCnt="0"/>
      <dgm:spPr/>
    </dgm:pt>
    <dgm:pt modelId="{14B7AD1F-965F-4CB6-A704-50469580A3DF}" type="pres">
      <dgm:prSet presAssocID="{A824C483-D15C-4998-A960-282CB4082B78}" presName="node" presStyleLbl="node1" presStyleIdx="1" presStyleCnt="3" custScaleY="159798">
        <dgm:presLayoutVars>
          <dgm:bulletEnabled val="1"/>
        </dgm:presLayoutVars>
      </dgm:prSet>
      <dgm:spPr/>
      <dgm:t>
        <a:bodyPr/>
        <a:lstStyle/>
        <a:p>
          <a:endParaRPr lang="tr-TR"/>
        </a:p>
      </dgm:t>
    </dgm:pt>
    <dgm:pt modelId="{D4BB4552-86F1-43BF-903B-114E76F14FB0}" type="pres">
      <dgm:prSet presAssocID="{31579828-A68E-48FA-B9CE-8582AFC5D79C}" presName="sibTrans" presStyleCnt="0"/>
      <dgm:spPr/>
    </dgm:pt>
    <dgm:pt modelId="{4408D0E6-4BD5-4559-BC88-DE0E7BB9FEC0}" type="pres">
      <dgm:prSet presAssocID="{E28C20E6-DB6F-443B-96E0-C574EEFE48CC}" presName="node" presStyleLbl="node1" presStyleIdx="2" presStyleCnt="3" custScaleY="160808">
        <dgm:presLayoutVars>
          <dgm:bulletEnabled val="1"/>
        </dgm:presLayoutVars>
      </dgm:prSet>
      <dgm:spPr/>
      <dgm:t>
        <a:bodyPr/>
        <a:lstStyle/>
        <a:p>
          <a:endParaRPr lang="tr-TR"/>
        </a:p>
      </dgm:t>
    </dgm:pt>
  </dgm:ptLst>
  <dgm:cxnLst>
    <dgm:cxn modelId="{B5172E10-6E17-44B2-A353-A07728ABA801}" type="presOf" srcId="{E28C20E6-DB6F-443B-96E0-C574EEFE48CC}" destId="{4408D0E6-4BD5-4559-BC88-DE0E7BB9FEC0}" srcOrd="0" destOrd="0" presId="urn:microsoft.com/office/officeart/2005/8/layout/default"/>
    <dgm:cxn modelId="{F48C75AB-B172-447A-A12C-A293E5914B5E}" srcId="{F341334C-E32B-4100-9D00-C545EF6E846A}" destId="{E28C20E6-DB6F-443B-96E0-C574EEFE48CC}" srcOrd="2" destOrd="0" parTransId="{ADB4D809-C0F9-4A55-B17F-2E1891EF9D62}" sibTransId="{95925066-F64B-4FCB-AA9B-3334F8359300}"/>
    <dgm:cxn modelId="{26ED755C-2EAC-412B-9B56-45C02AD6AAF8}" type="presOf" srcId="{C1812529-D169-490E-A1AB-13C21EB84B45}" destId="{7178C568-F39A-41D7-B488-1FDB15B4BA8F}" srcOrd="0" destOrd="0" presId="urn:microsoft.com/office/officeart/2005/8/layout/default"/>
    <dgm:cxn modelId="{84DC1106-5732-49C3-8206-5B77F36F3C83}" srcId="{F341334C-E32B-4100-9D00-C545EF6E846A}" destId="{A824C483-D15C-4998-A960-282CB4082B78}" srcOrd="1" destOrd="0" parTransId="{7BCE5BDB-C39D-421D-B666-653EB1D51A86}" sibTransId="{31579828-A68E-48FA-B9CE-8582AFC5D79C}"/>
    <dgm:cxn modelId="{8C3095A6-9744-460E-B23F-8E42CDE4C5CA}" srcId="{F341334C-E32B-4100-9D00-C545EF6E846A}" destId="{C1812529-D169-490E-A1AB-13C21EB84B45}" srcOrd="0" destOrd="0" parTransId="{54E79FA2-F10D-4ACB-9319-2A16AE5E9E53}" sibTransId="{81F1F456-A925-413C-A7A2-30BC72F54884}"/>
    <dgm:cxn modelId="{BA73F2E7-6901-4DFB-BF10-4178D35E08B6}" type="presOf" srcId="{F341334C-E32B-4100-9D00-C545EF6E846A}" destId="{B4DAF852-F9AA-407C-AC92-2541D6AAA1A3}" srcOrd="0" destOrd="0" presId="urn:microsoft.com/office/officeart/2005/8/layout/default"/>
    <dgm:cxn modelId="{9B2D54CA-6B68-4915-9466-841E4D0718C7}" type="presOf" srcId="{A824C483-D15C-4998-A960-282CB4082B78}" destId="{14B7AD1F-965F-4CB6-A704-50469580A3DF}" srcOrd="0" destOrd="0" presId="urn:microsoft.com/office/officeart/2005/8/layout/default"/>
    <dgm:cxn modelId="{461F3E24-200A-4F48-8246-D7787253EAA8}" type="presParOf" srcId="{B4DAF852-F9AA-407C-AC92-2541D6AAA1A3}" destId="{7178C568-F39A-41D7-B488-1FDB15B4BA8F}" srcOrd="0" destOrd="0" presId="urn:microsoft.com/office/officeart/2005/8/layout/default"/>
    <dgm:cxn modelId="{D4C79213-E42C-4C79-B341-5D46BCFD585E}" type="presParOf" srcId="{B4DAF852-F9AA-407C-AC92-2541D6AAA1A3}" destId="{0DEAD44E-D573-40AB-A78F-D3C33A75B63D}" srcOrd="1" destOrd="0" presId="urn:microsoft.com/office/officeart/2005/8/layout/default"/>
    <dgm:cxn modelId="{A9F45239-CF34-4C22-9556-82C271E9E2BC}" type="presParOf" srcId="{B4DAF852-F9AA-407C-AC92-2541D6AAA1A3}" destId="{14B7AD1F-965F-4CB6-A704-50469580A3DF}" srcOrd="2" destOrd="0" presId="urn:microsoft.com/office/officeart/2005/8/layout/default"/>
    <dgm:cxn modelId="{79DCFBFD-89B0-4ACC-AC3A-07CCC24D51DE}" type="presParOf" srcId="{B4DAF852-F9AA-407C-AC92-2541D6AAA1A3}" destId="{D4BB4552-86F1-43BF-903B-114E76F14FB0}" srcOrd="3" destOrd="0" presId="urn:microsoft.com/office/officeart/2005/8/layout/default"/>
    <dgm:cxn modelId="{027CF120-94D6-46AF-85E7-D645F54E05F9}" type="presParOf" srcId="{B4DAF852-F9AA-407C-AC92-2541D6AAA1A3}" destId="{4408D0E6-4BD5-4559-BC88-DE0E7BB9FEC0}"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3371A31-464D-4878-830A-208F909B57AC}"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C67E65DB-411F-4E2F-9F2C-B93E975740DC}">
      <dgm:prSet custT="1"/>
      <dgm:spPr/>
      <dgm:t>
        <a:bodyPr/>
        <a:lstStyle/>
        <a:p>
          <a:pPr algn="ctr" rtl="0"/>
          <a:r>
            <a:rPr lang="tr-TR" sz="3600" baseline="0" dirty="0" smtClean="0"/>
            <a:t>Danışman Atama Süreci</a:t>
          </a:r>
          <a:endParaRPr lang="tr-TR" sz="3600" dirty="0"/>
        </a:p>
      </dgm:t>
    </dgm:pt>
    <dgm:pt modelId="{293A7A47-8C73-4A20-AB81-4D8E40EC13BE}" type="parTrans" cxnId="{F959B8BD-67C9-42C3-B58A-77841441AC8F}">
      <dgm:prSet/>
      <dgm:spPr/>
      <dgm:t>
        <a:bodyPr/>
        <a:lstStyle/>
        <a:p>
          <a:endParaRPr lang="tr-TR"/>
        </a:p>
      </dgm:t>
    </dgm:pt>
    <dgm:pt modelId="{68395689-3E87-443D-A716-1D2FC10F0E96}" type="sibTrans" cxnId="{F959B8BD-67C9-42C3-B58A-77841441AC8F}">
      <dgm:prSet/>
      <dgm:spPr/>
      <dgm:t>
        <a:bodyPr/>
        <a:lstStyle/>
        <a:p>
          <a:endParaRPr lang="tr-TR"/>
        </a:p>
      </dgm:t>
    </dgm:pt>
    <dgm:pt modelId="{B47E2DF5-A4A0-478B-9CA3-6375C800EE34}" type="pres">
      <dgm:prSet presAssocID="{03371A31-464D-4878-830A-208F909B57AC}" presName="linear" presStyleCnt="0">
        <dgm:presLayoutVars>
          <dgm:dir/>
          <dgm:animLvl val="lvl"/>
          <dgm:resizeHandles val="exact"/>
        </dgm:presLayoutVars>
      </dgm:prSet>
      <dgm:spPr/>
      <dgm:t>
        <a:bodyPr/>
        <a:lstStyle/>
        <a:p>
          <a:endParaRPr lang="tr-TR"/>
        </a:p>
      </dgm:t>
    </dgm:pt>
    <dgm:pt modelId="{0F4B0607-26A7-457C-ADC1-2BAA1F1C7815}" type="pres">
      <dgm:prSet presAssocID="{C67E65DB-411F-4E2F-9F2C-B93E975740DC}" presName="parentLin" presStyleCnt="0"/>
      <dgm:spPr/>
    </dgm:pt>
    <dgm:pt modelId="{14646ABB-2F7F-4202-8ADF-EAA95814E715}" type="pres">
      <dgm:prSet presAssocID="{C67E65DB-411F-4E2F-9F2C-B93E975740DC}" presName="parentLeftMargin" presStyleLbl="node1" presStyleIdx="0" presStyleCnt="1"/>
      <dgm:spPr/>
      <dgm:t>
        <a:bodyPr/>
        <a:lstStyle/>
        <a:p>
          <a:endParaRPr lang="tr-TR"/>
        </a:p>
      </dgm:t>
    </dgm:pt>
    <dgm:pt modelId="{C57EBB45-ACAC-46E7-B860-12138F58DD3B}" type="pres">
      <dgm:prSet presAssocID="{C67E65DB-411F-4E2F-9F2C-B93E975740DC}" presName="parentText" presStyleLbl="node1" presStyleIdx="0" presStyleCnt="1">
        <dgm:presLayoutVars>
          <dgm:chMax val="0"/>
          <dgm:bulletEnabled val="1"/>
        </dgm:presLayoutVars>
      </dgm:prSet>
      <dgm:spPr/>
      <dgm:t>
        <a:bodyPr/>
        <a:lstStyle/>
        <a:p>
          <a:endParaRPr lang="tr-TR"/>
        </a:p>
      </dgm:t>
    </dgm:pt>
    <dgm:pt modelId="{700A041C-0DB0-424C-A1AE-24703E2E5957}" type="pres">
      <dgm:prSet presAssocID="{C67E65DB-411F-4E2F-9F2C-B93E975740DC}" presName="negativeSpace" presStyleCnt="0"/>
      <dgm:spPr/>
    </dgm:pt>
    <dgm:pt modelId="{FE84322C-A7A5-4428-B0CF-EF8F02DEB319}" type="pres">
      <dgm:prSet presAssocID="{C67E65DB-411F-4E2F-9F2C-B93E975740DC}" presName="childText" presStyleLbl="conFgAcc1" presStyleIdx="0" presStyleCnt="1">
        <dgm:presLayoutVars>
          <dgm:bulletEnabled val="1"/>
        </dgm:presLayoutVars>
      </dgm:prSet>
      <dgm:spPr/>
    </dgm:pt>
  </dgm:ptLst>
  <dgm:cxnLst>
    <dgm:cxn modelId="{F959B8BD-67C9-42C3-B58A-77841441AC8F}" srcId="{03371A31-464D-4878-830A-208F909B57AC}" destId="{C67E65DB-411F-4E2F-9F2C-B93E975740DC}" srcOrd="0" destOrd="0" parTransId="{293A7A47-8C73-4A20-AB81-4D8E40EC13BE}" sibTransId="{68395689-3E87-443D-A716-1D2FC10F0E96}"/>
    <dgm:cxn modelId="{FCF9B23B-F6A3-45B2-8505-F781BCCE5376}" type="presOf" srcId="{C67E65DB-411F-4E2F-9F2C-B93E975740DC}" destId="{14646ABB-2F7F-4202-8ADF-EAA95814E715}" srcOrd="0" destOrd="0" presId="urn:microsoft.com/office/officeart/2005/8/layout/list1"/>
    <dgm:cxn modelId="{E9EA58FD-00B9-4B0C-901C-BE78AD364781}" type="presOf" srcId="{C67E65DB-411F-4E2F-9F2C-B93E975740DC}" destId="{C57EBB45-ACAC-46E7-B860-12138F58DD3B}" srcOrd="1" destOrd="0" presId="urn:microsoft.com/office/officeart/2005/8/layout/list1"/>
    <dgm:cxn modelId="{2E863741-5E6C-4E24-8614-CF2AC2B986C3}" type="presOf" srcId="{03371A31-464D-4878-830A-208F909B57AC}" destId="{B47E2DF5-A4A0-478B-9CA3-6375C800EE34}" srcOrd="0" destOrd="0" presId="urn:microsoft.com/office/officeart/2005/8/layout/list1"/>
    <dgm:cxn modelId="{12BDAF6C-24C1-441C-B293-E76285DA62F7}" type="presParOf" srcId="{B47E2DF5-A4A0-478B-9CA3-6375C800EE34}" destId="{0F4B0607-26A7-457C-ADC1-2BAA1F1C7815}" srcOrd="0" destOrd="0" presId="urn:microsoft.com/office/officeart/2005/8/layout/list1"/>
    <dgm:cxn modelId="{A09C2942-1B51-4778-9475-A78A55FB90F4}" type="presParOf" srcId="{0F4B0607-26A7-457C-ADC1-2BAA1F1C7815}" destId="{14646ABB-2F7F-4202-8ADF-EAA95814E715}" srcOrd="0" destOrd="0" presId="urn:microsoft.com/office/officeart/2005/8/layout/list1"/>
    <dgm:cxn modelId="{5756A4FC-30B4-4CE3-8F0F-32A8F3F9F291}" type="presParOf" srcId="{0F4B0607-26A7-457C-ADC1-2BAA1F1C7815}" destId="{C57EBB45-ACAC-46E7-B860-12138F58DD3B}" srcOrd="1" destOrd="0" presId="urn:microsoft.com/office/officeart/2005/8/layout/list1"/>
    <dgm:cxn modelId="{54719CA5-7F55-4A04-A784-C80A02B08F19}" type="presParOf" srcId="{B47E2DF5-A4A0-478B-9CA3-6375C800EE34}" destId="{700A041C-0DB0-424C-A1AE-24703E2E5957}" srcOrd="1" destOrd="0" presId="urn:microsoft.com/office/officeart/2005/8/layout/list1"/>
    <dgm:cxn modelId="{E42059B4-1771-4FD7-BA7A-32437B66014C}" type="presParOf" srcId="{B47E2DF5-A4A0-478B-9CA3-6375C800EE34}" destId="{FE84322C-A7A5-4428-B0CF-EF8F02DEB31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79C1A4F-91DA-4335-8CDC-B91B2A647647}"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tr-TR"/>
        </a:p>
      </dgm:t>
    </dgm:pt>
    <dgm:pt modelId="{334165A8-FD6A-47D9-AEDA-E340E3B985FD}">
      <dgm:prSet custT="1"/>
      <dgm:spPr/>
      <dgm:t>
        <a:bodyPr/>
        <a:lstStyle/>
        <a:p>
          <a:pPr algn="ctr" rtl="0"/>
          <a:r>
            <a:rPr lang="tr-TR" sz="3600" baseline="0" dirty="0" smtClean="0"/>
            <a:t>Danışman Değişikliği </a:t>
          </a:r>
          <a:endParaRPr lang="tr-TR" sz="3600" dirty="0"/>
        </a:p>
      </dgm:t>
    </dgm:pt>
    <dgm:pt modelId="{10DD2C7A-6430-4452-B8A7-4DF349EFAC30}" type="parTrans" cxnId="{1072C17D-7D70-430F-949E-9F9FF5F1FB6F}">
      <dgm:prSet/>
      <dgm:spPr/>
      <dgm:t>
        <a:bodyPr/>
        <a:lstStyle/>
        <a:p>
          <a:endParaRPr lang="tr-TR"/>
        </a:p>
      </dgm:t>
    </dgm:pt>
    <dgm:pt modelId="{9A4DC909-0113-4692-89C3-5FC36A100EA1}" type="sibTrans" cxnId="{1072C17D-7D70-430F-949E-9F9FF5F1FB6F}">
      <dgm:prSet/>
      <dgm:spPr/>
      <dgm:t>
        <a:bodyPr/>
        <a:lstStyle/>
        <a:p>
          <a:endParaRPr lang="tr-TR"/>
        </a:p>
      </dgm:t>
    </dgm:pt>
    <dgm:pt modelId="{976AA015-9944-4C57-8034-7C9634D2E480}" type="pres">
      <dgm:prSet presAssocID="{879C1A4F-91DA-4335-8CDC-B91B2A647647}" presName="linear" presStyleCnt="0">
        <dgm:presLayoutVars>
          <dgm:dir/>
          <dgm:animLvl val="lvl"/>
          <dgm:resizeHandles val="exact"/>
        </dgm:presLayoutVars>
      </dgm:prSet>
      <dgm:spPr/>
      <dgm:t>
        <a:bodyPr/>
        <a:lstStyle/>
        <a:p>
          <a:endParaRPr lang="tr-TR"/>
        </a:p>
      </dgm:t>
    </dgm:pt>
    <dgm:pt modelId="{3C0F465C-B0B9-4981-9058-3DAD549D40CC}" type="pres">
      <dgm:prSet presAssocID="{334165A8-FD6A-47D9-AEDA-E340E3B985FD}" presName="parentLin" presStyleCnt="0"/>
      <dgm:spPr/>
    </dgm:pt>
    <dgm:pt modelId="{DFB18970-8CF4-468B-B675-D70D2C671A3C}" type="pres">
      <dgm:prSet presAssocID="{334165A8-FD6A-47D9-AEDA-E340E3B985FD}" presName="parentLeftMargin" presStyleLbl="node1" presStyleIdx="0" presStyleCnt="1"/>
      <dgm:spPr/>
      <dgm:t>
        <a:bodyPr/>
        <a:lstStyle/>
        <a:p>
          <a:endParaRPr lang="tr-TR"/>
        </a:p>
      </dgm:t>
    </dgm:pt>
    <dgm:pt modelId="{3482A04B-4BB0-441E-BCF5-CC08B0471E47}" type="pres">
      <dgm:prSet presAssocID="{334165A8-FD6A-47D9-AEDA-E340E3B985FD}" presName="parentText" presStyleLbl="node1" presStyleIdx="0" presStyleCnt="1">
        <dgm:presLayoutVars>
          <dgm:chMax val="0"/>
          <dgm:bulletEnabled val="1"/>
        </dgm:presLayoutVars>
      </dgm:prSet>
      <dgm:spPr/>
      <dgm:t>
        <a:bodyPr/>
        <a:lstStyle/>
        <a:p>
          <a:endParaRPr lang="tr-TR"/>
        </a:p>
      </dgm:t>
    </dgm:pt>
    <dgm:pt modelId="{D8D4A444-A31F-4F62-AB43-06164376FA01}" type="pres">
      <dgm:prSet presAssocID="{334165A8-FD6A-47D9-AEDA-E340E3B985FD}" presName="negativeSpace" presStyleCnt="0"/>
      <dgm:spPr/>
    </dgm:pt>
    <dgm:pt modelId="{F93A9855-AFC3-4CF5-A350-EADEA84075FD}" type="pres">
      <dgm:prSet presAssocID="{334165A8-FD6A-47D9-AEDA-E340E3B985FD}" presName="childText" presStyleLbl="conFgAcc1" presStyleIdx="0" presStyleCnt="1">
        <dgm:presLayoutVars>
          <dgm:bulletEnabled val="1"/>
        </dgm:presLayoutVars>
      </dgm:prSet>
      <dgm:spPr/>
    </dgm:pt>
  </dgm:ptLst>
  <dgm:cxnLst>
    <dgm:cxn modelId="{1072C17D-7D70-430F-949E-9F9FF5F1FB6F}" srcId="{879C1A4F-91DA-4335-8CDC-B91B2A647647}" destId="{334165A8-FD6A-47D9-AEDA-E340E3B985FD}" srcOrd="0" destOrd="0" parTransId="{10DD2C7A-6430-4452-B8A7-4DF349EFAC30}" sibTransId="{9A4DC909-0113-4692-89C3-5FC36A100EA1}"/>
    <dgm:cxn modelId="{10C0EC85-C1A2-4B56-ACD6-7F14E04EF401}" type="presOf" srcId="{334165A8-FD6A-47D9-AEDA-E340E3B985FD}" destId="{3482A04B-4BB0-441E-BCF5-CC08B0471E47}" srcOrd="1" destOrd="0" presId="urn:microsoft.com/office/officeart/2005/8/layout/list1"/>
    <dgm:cxn modelId="{C298F3D5-CFD9-41C8-93D9-ADBC4DF68B2D}" type="presOf" srcId="{879C1A4F-91DA-4335-8CDC-B91B2A647647}" destId="{976AA015-9944-4C57-8034-7C9634D2E480}" srcOrd="0" destOrd="0" presId="urn:microsoft.com/office/officeart/2005/8/layout/list1"/>
    <dgm:cxn modelId="{EB27A6CD-DFF1-47C3-AC0A-0866899672C6}" type="presOf" srcId="{334165A8-FD6A-47D9-AEDA-E340E3B985FD}" destId="{DFB18970-8CF4-468B-B675-D70D2C671A3C}" srcOrd="0" destOrd="0" presId="urn:microsoft.com/office/officeart/2005/8/layout/list1"/>
    <dgm:cxn modelId="{EE09F985-133D-41E8-9FA6-FE6AC6AD7C08}" type="presParOf" srcId="{976AA015-9944-4C57-8034-7C9634D2E480}" destId="{3C0F465C-B0B9-4981-9058-3DAD549D40CC}" srcOrd="0" destOrd="0" presId="urn:microsoft.com/office/officeart/2005/8/layout/list1"/>
    <dgm:cxn modelId="{6C7A5E16-F589-4D4E-AD2E-94D74C4CAC4E}" type="presParOf" srcId="{3C0F465C-B0B9-4981-9058-3DAD549D40CC}" destId="{DFB18970-8CF4-468B-B675-D70D2C671A3C}" srcOrd="0" destOrd="0" presId="urn:microsoft.com/office/officeart/2005/8/layout/list1"/>
    <dgm:cxn modelId="{44C12A9A-121A-44C1-820C-24A76F217F87}" type="presParOf" srcId="{3C0F465C-B0B9-4981-9058-3DAD549D40CC}" destId="{3482A04B-4BB0-441E-BCF5-CC08B0471E47}" srcOrd="1" destOrd="0" presId="urn:microsoft.com/office/officeart/2005/8/layout/list1"/>
    <dgm:cxn modelId="{2AD74BE2-C93C-4209-BF32-32ED3D998071}" type="presParOf" srcId="{976AA015-9944-4C57-8034-7C9634D2E480}" destId="{D8D4A444-A31F-4F62-AB43-06164376FA01}" srcOrd="1" destOrd="0" presId="urn:microsoft.com/office/officeart/2005/8/layout/list1"/>
    <dgm:cxn modelId="{586A0E78-F658-499B-8997-24C9A3CB8D29}" type="presParOf" srcId="{976AA015-9944-4C57-8034-7C9634D2E480}" destId="{F93A9855-AFC3-4CF5-A350-EADEA84075FD}"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01C4195-C281-4823-A706-A1C9E99D3554}"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E08DCDEE-ED8F-45AD-BFF3-9E2E6119386A}">
      <dgm:prSet custT="1"/>
      <dgm:spPr/>
      <dgm:t>
        <a:bodyPr/>
        <a:lstStyle/>
        <a:p>
          <a:pPr algn="ctr" rtl="0"/>
          <a:r>
            <a:rPr lang="tr-TR" sz="3600" baseline="0" dirty="0" smtClean="0"/>
            <a:t>Tez Önerisi</a:t>
          </a:r>
          <a:endParaRPr lang="tr-TR" sz="3600" dirty="0"/>
        </a:p>
      </dgm:t>
    </dgm:pt>
    <dgm:pt modelId="{EC6286CE-4D40-4B1F-9ED7-81833C0785A1}" type="parTrans" cxnId="{F5E7EF39-3A1D-4B7B-B7B8-6A65A7116A17}">
      <dgm:prSet/>
      <dgm:spPr/>
      <dgm:t>
        <a:bodyPr/>
        <a:lstStyle/>
        <a:p>
          <a:endParaRPr lang="tr-TR"/>
        </a:p>
      </dgm:t>
    </dgm:pt>
    <dgm:pt modelId="{399EAC88-43B8-4738-B249-D0713BF1CDA3}" type="sibTrans" cxnId="{F5E7EF39-3A1D-4B7B-B7B8-6A65A7116A17}">
      <dgm:prSet/>
      <dgm:spPr/>
      <dgm:t>
        <a:bodyPr/>
        <a:lstStyle/>
        <a:p>
          <a:endParaRPr lang="tr-TR"/>
        </a:p>
      </dgm:t>
    </dgm:pt>
    <dgm:pt modelId="{64D5FF4D-36B6-4E68-B7C6-DA821E8CB5B9}" type="pres">
      <dgm:prSet presAssocID="{B01C4195-C281-4823-A706-A1C9E99D3554}" presName="linear" presStyleCnt="0">
        <dgm:presLayoutVars>
          <dgm:dir/>
          <dgm:animLvl val="lvl"/>
          <dgm:resizeHandles val="exact"/>
        </dgm:presLayoutVars>
      </dgm:prSet>
      <dgm:spPr/>
      <dgm:t>
        <a:bodyPr/>
        <a:lstStyle/>
        <a:p>
          <a:endParaRPr lang="tr-TR"/>
        </a:p>
      </dgm:t>
    </dgm:pt>
    <dgm:pt modelId="{1BF5A0C5-A879-4E55-A4A8-1E03A4AC12C3}" type="pres">
      <dgm:prSet presAssocID="{E08DCDEE-ED8F-45AD-BFF3-9E2E6119386A}" presName="parentLin" presStyleCnt="0"/>
      <dgm:spPr/>
    </dgm:pt>
    <dgm:pt modelId="{74B5CA39-C346-40FB-937F-3BC172DAAE25}" type="pres">
      <dgm:prSet presAssocID="{E08DCDEE-ED8F-45AD-BFF3-9E2E6119386A}" presName="parentLeftMargin" presStyleLbl="node1" presStyleIdx="0" presStyleCnt="1"/>
      <dgm:spPr/>
      <dgm:t>
        <a:bodyPr/>
        <a:lstStyle/>
        <a:p>
          <a:endParaRPr lang="tr-TR"/>
        </a:p>
      </dgm:t>
    </dgm:pt>
    <dgm:pt modelId="{5D5ABE89-544E-45CF-9C73-1F33B51FF2BB}" type="pres">
      <dgm:prSet presAssocID="{E08DCDEE-ED8F-45AD-BFF3-9E2E6119386A}" presName="parentText" presStyleLbl="node1" presStyleIdx="0" presStyleCnt="1">
        <dgm:presLayoutVars>
          <dgm:chMax val="0"/>
          <dgm:bulletEnabled val="1"/>
        </dgm:presLayoutVars>
      </dgm:prSet>
      <dgm:spPr/>
      <dgm:t>
        <a:bodyPr/>
        <a:lstStyle/>
        <a:p>
          <a:endParaRPr lang="tr-TR"/>
        </a:p>
      </dgm:t>
    </dgm:pt>
    <dgm:pt modelId="{218359FB-4815-46CA-8557-D20D855CBA56}" type="pres">
      <dgm:prSet presAssocID="{E08DCDEE-ED8F-45AD-BFF3-9E2E6119386A}" presName="negativeSpace" presStyleCnt="0"/>
      <dgm:spPr/>
    </dgm:pt>
    <dgm:pt modelId="{E79546CF-F6EC-4EF8-A7DD-FD3BA6A18B59}" type="pres">
      <dgm:prSet presAssocID="{E08DCDEE-ED8F-45AD-BFF3-9E2E6119386A}" presName="childText" presStyleLbl="conFgAcc1" presStyleIdx="0" presStyleCnt="1">
        <dgm:presLayoutVars>
          <dgm:bulletEnabled val="1"/>
        </dgm:presLayoutVars>
      </dgm:prSet>
      <dgm:spPr/>
    </dgm:pt>
  </dgm:ptLst>
  <dgm:cxnLst>
    <dgm:cxn modelId="{99AEE42C-60DF-4F42-AE7D-9D754BACEE37}" type="presOf" srcId="{E08DCDEE-ED8F-45AD-BFF3-9E2E6119386A}" destId="{5D5ABE89-544E-45CF-9C73-1F33B51FF2BB}" srcOrd="1" destOrd="0" presId="urn:microsoft.com/office/officeart/2005/8/layout/list1"/>
    <dgm:cxn modelId="{F5E7EF39-3A1D-4B7B-B7B8-6A65A7116A17}" srcId="{B01C4195-C281-4823-A706-A1C9E99D3554}" destId="{E08DCDEE-ED8F-45AD-BFF3-9E2E6119386A}" srcOrd="0" destOrd="0" parTransId="{EC6286CE-4D40-4B1F-9ED7-81833C0785A1}" sibTransId="{399EAC88-43B8-4738-B249-D0713BF1CDA3}"/>
    <dgm:cxn modelId="{07FCBFF2-BAFF-4C0E-A5A4-F4E1E73B6570}" type="presOf" srcId="{E08DCDEE-ED8F-45AD-BFF3-9E2E6119386A}" destId="{74B5CA39-C346-40FB-937F-3BC172DAAE25}" srcOrd="0" destOrd="0" presId="urn:microsoft.com/office/officeart/2005/8/layout/list1"/>
    <dgm:cxn modelId="{63F428FD-8F7A-46D3-A248-1D8139B87DF1}" type="presOf" srcId="{B01C4195-C281-4823-A706-A1C9E99D3554}" destId="{64D5FF4D-36B6-4E68-B7C6-DA821E8CB5B9}" srcOrd="0" destOrd="0" presId="urn:microsoft.com/office/officeart/2005/8/layout/list1"/>
    <dgm:cxn modelId="{61A3411B-1E74-41A0-BE26-909295553390}" type="presParOf" srcId="{64D5FF4D-36B6-4E68-B7C6-DA821E8CB5B9}" destId="{1BF5A0C5-A879-4E55-A4A8-1E03A4AC12C3}" srcOrd="0" destOrd="0" presId="urn:microsoft.com/office/officeart/2005/8/layout/list1"/>
    <dgm:cxn modelId="{ABED0488-1776-477C-A6AA-42A38FABDAA3}" type="presParOf" srcId="{1BF5A0C5-A879-4E55-A4A8-1E03A4AC12C3}" destId="{74B5CA39-C346-40FB-937F-3BC172DAAE25}" srcOrd="0" destOrd="0" presId="urn:microsoft.com/office/officeart/2005/8/layout/list1"/>
    <dgm:cxn modelId="{D8A38FBD-6224-44FB-A112-DF347742A238}" type="presParOf" srcId="{1BF5A0C5-A879-4E55-A4A8-1E03A4AC12C3}" destId="{5D5ABE89-544E-45CF-9C73-1F33B51FF2BB}" srcOrd="1" destOrd="0" presId="urn:microsoft.com/office/officeart/2005/8/layout/list1"/>
    <dgm:cxn modelId="{0808FBA9-5037-4475-83CB-A39638B3CD8C}" type="presParOf" srcId="{64D5FF4D-36B6-4E68-B7C6-DA821E8CB5B9}" destId="{218359FB-4815-46CA-8557-D20D855CBA56}" srcOrd="1" destOrd="0" presId="urn:microsoft.com/office/officeart/2005/8/layout/list1"/>
    <dgm:cxn modelId="{50738AA0-9EB6-4BF6-AE5B-CFD5F379FAA1}" type="presParOf" srcId="{64D5FF4D-36B6-4E68-B7C6-DA821E8CB5B9}" destId="{E79546CF-F6EC-4EF8-A7DD-FD3BA6A18B5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236D249-03D8-494A-9B91-A67FA0708D0A}"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AF8A79A8-C3ED-44FB-A290-3DAB7B6E71DE}">
      <dgm:prSet custT="1"/>
      <dgm:spPr/>
      <dgm:t>
        <a:bodyPr/>
        <a:lstStyle/>
        <a:p>
          <a:pPr algn="ctr" rtl="0"/>
          <a:r>
            <a:rPr lang="tr-TR" sz="3600" baseline="0" dirty="0" smtClean="0"/>
            <a:t>Uzmanlık Alan Dersi </a:t>
          </a:r>
          <a:endParaRPr lang="tr-TR" sz="3600" dirty="0"/>
        </a:p>
      </dgm:t>
    </dgm:pt>
    <dgm:pt modelId="{664C9ACF-56D9-4CD8-85B4-895158728135}" type="parTrans" cxnId="{A7BA9A6E-ED90-4F4A-9BEA-2FF0F819348C}">
      <dgm:prSet/>
      <dgm:spPr/>
      <dgm:t>
        <a:bodyPr/>
        <a:lstStyle/>
        <a:p>
          <a:endParaRPr lang="tr-TR"/>
        </a:p>
      </dgm:t>
    </dgm:pt>
    <dgm:pt modelId="{2FB61104-739E-41D1-AD04-86D89FAB72FD}" type="sibTrans" cxnId="{A7BA9A6E-ED90-4F4A-9BEA-2FF0F819348C}">
      <dgm:prSet/>
      <dgm:spPr/>
      <dgm:t>
        <a:bodyPr/>
        <a:lstStyle/>
        <a:p>
          <a:endParaRPr lang="tr-TR"/>
        </a:p>
      </dgm:t>
    </dgm:pt>
    <dgm:pt modelId="{6DEBB0A5-5872-47D1-BCE3-F76A0505CCE2}" type="pres">
      <dgm:prSet presAssocID="{2236D249-03D8-494A-9B91-A67FA0708D0A}" presName="linear" presStyleCnt="0">
        <dgm:presLayoutVars>
          <dgm:dir/>
          <dgm:animLvl val="lvl"/>
          <dgm:resizeHandles val="exact"/>
        </dgm:presLayoutVars>
      </dgm:prSet>
      <dgm:spPr/>
      <dgm:t>
        <a:bodyPr/>
        <a:lstStyle/>
        <a:p>
          <a:endParaRPr lang="tr-TR"/>
        </a:p>
      </dgm:t>
    </dgm:pt>
    <dgm:pt modelId="{1921B7D8-0C0E-436E-8F1C-405E0D1CDDC1}" type="pres">
      <dgm:prSet presAssocID="{AF8A79A8-C3ED-44FB-A290-3DAB7B6E71DE}" presName="parentLin" presStyleCnt="0"/>
      <dgm:spPr/>
    </dgm:pt>
    <dgm:pt modelId="{A515D4EC-5B03-417A-9F8A-8C2DC712A710}" type="pres">
      <dgm:prSet presAssocID="{AF8A79A8-C3ED-44FB-A290-3DAB7B6E71DE}" presName="parentLeftMargin" presStyleLbl="node1" presStyleIdx="0" presStyleCnt="1"/>
      <dgm:spPr/>
      <dgm:t>
        <a:bodyPr/>
        <a:lstStyle/>
        <a:p>
          <a:endParaRPr lang="tr-TR"/>
        </a:p>
      </dgm:t>
    </dgm:pt>
    <dgm:pt modelId="{52483050-BD6A-4569-A456-F03499702813}" type="pres">
      <dgm:prSet presAssocID="{AF8A79A8-C3ED-44FB-A290-3DAB7B6E71DE}" presName="parentText" presStyleLbl="node1" presStyleIdx="0" presStyleCnt="1">
        <dgm:presLayoutVars>
          <dgm:chMax val="0"/>
          <dgm:bulletEnabled val="1"/>
        </dgm:presLayoutVars>
      </dgm:prSet>
      <dgm:spPr/>
      <dgm:t>
        <a:bodyPr/>
        <a:lstStyle/>
        <a:p>
          <a:endParaRPr lang="tr-TR"/>
        </a:p>
      </dgm:t>
    </dgm:pt>
    <dgm:pt modelId="{65600343-72A3-4C36-87FC-D96436D1AA84}" type="pres">
      <dgm:prSet presAssocID="{AF8A79A8-C3ED-44FB-A290-3DAB7B6E71DE}" presName="negativeSpace" presStyleCnt="0"/>
      <dgm:spPr/>
    </dgm:pt>
    <dgm:pt modelId="{6479CA99-AE1B-4D78-B029-7E54C4DAAFA9}" type="pres">
      <dgm:prSet presAssocID="{AF8A79A8-C3ED-44FB-A290-3DAB7B6E71DE}" presName="childText" presStyleLbl="conFgAcc1" presStyleIdx="0" presStyleCnt="1">
        <dgm:presLayoutVars>
          <dgm:bulletEnabled val="1"/>
        </dgm:presLayoutVars>
      </dgm:prSet>
      <dgm:spPr/>
    </dgm:pt>
  </dgm:ptLst>
  <dgm:cxnLst>
    <dgm:cxn modelId="{BF2E5D83-B1A3-478F-8CF7-245A5555B68D}" type="presOf" srcId="{AF8A79A8-C3ED-44FB-A290-3DAB7B6E71DE}" destId="{52483050-BD6A-4569-A456-F03499702813}" srcOrd="1" destOrd="0" presId="urn:microsoft.com/office/officeart/2005/8/layout/list1"/>
    <dgm:cxn modelId="{8D262A74-7E41-4F43-8999-DD7C6BD1EE8C}" type="presOf" srcId="{2236D249-03D8-494A-9B91-A67FA0708D0A}" destId="{6DEBB0A5-5872-47D1-BCE3-F76A0505CCE2}" srcOrd="0" destOrd="0" presId="urn:microsoft.com/office/officeart/2005/8/layout/list1"/>
    <dgm:cxn modelId="{A7BA9A6E-ED90-4F4A-9BEA-2FF0F819348C}" srcId="{2236D249-03D8-494A-9B91-A67FA0708D0A}" destId="{AF8A79A8-C3ED-44FB-A290-3DAB7B6E71DE}" srcOrd="0" destOrd="0" parTransId="{664C9ACF-56D9-4CD8-85B4-895158728135}" sibTransId="{2FB61104-739E-41D1-AD04-86D89FAB72FD}"/>
    <dgm:cxn modelId="{3E6C3CC3-2F09-4B82-AF06-A6B7ACBEFAB0}" type="presOf" srcId="{AF8A79A8-C3ED-44FB-A290-3DAB7B6E71DE}" destId="{A515D4EC-5B03-417A-9F8A-8C2DC712A710}" srcOrd="0" destOrd="0" presId="urn:microsoft.com/office/officeart/2005/8/layout/list1"/>
    <dgm:cxn modelId="{68374473-111F-4D13-AECE-E615EB7C514A}" type="presParOf" srcId="{6DEBB0A5-5872-47D1-BCE3-F76A0505CCE2}" destId="{1921B7D8-0C0E-436E-8F1C-405E0D1CDDC1}" srcOrd="0" destOrd="0" presId="urn:microsoft.com/office/officeart/2005/8/layout/list1"/>
    <dgm:cxn modelId="{0542592E-FF5D-4201-8378-0D8E603D0822}" type="presParOf" srcId="{1921B7D8-0C0E-436E-8F1C-405E0D1CDDC1}" destId="{A515D4EC-5B03-417A-9F8A-8C2DC712A710}" srcOrd="0" destOrd="0" presId="urn:microsoft.com/office/officeart/2005/8/layout/list1"/>
    <dgm:cxn modelId="{4C2EB54E-5F4E-4F56-8CB4-92CD8A617CF2}" type="presParOf" srcId="{1921B7D8-0C0E-436E-8F1C-405E0D1CDDC1}" destId="{52483050-BD6A-4569-A456-F03499702813}" srcOrd="1" destOrd="0" presId="urn:microsoft.com/office/officeart/2005/8/layout/list1"/>
    <dgm:cxn modelId="{8556A150-D965-43CC-AF34-DCAA89AB6834}" type="presParOf" srcId="{6DEBB0A5-5872-47D1-BCE3-F76A0505CCE2}" destId="{65600343-72A3-4C36-87FC-D96436D1AA84}" srcOrd="1" destOrd="0" presId="urn:microsoft.com/office/officeart/2005/8/layout/list1"/>
    <dgm:cxn modelId="{2B6E1792-853E-4B4C-AB21-965266F6D1B3}" type="presParOf" srcId="{6DEBB0A5-5872-47D1-BCE3-F76A0505CCE2}" destId="{6479CA99-AE1B-4D78-B029-7E54C4DAAFA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0A3CAD8-7FF7-4EC1-B6D7-7439FFE36722}"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tr-TR"/>
        </a:p>
      </dgm:t>
    </dgm:pt>
    <dgm:pt modelId="{665603B2-CBD0-4563-8D55-BA8D76285624}">
      <dgm:prSet custT="1"/>
      <dgm:spPr/>
      <dgm:t>
        <a:bodyPr/>
        <a:lstStyle/>
        <a:p>
          <a:pPr algn="ctr" rtl="0"/>
          <a:r>
            <a:rPr lang="tr-TR" sz="3200" baseline="0" dirty="0" smtClean="0"/>
            <a:t>Başka Enstitü/Yükseköğretim Kurumundan Ders Alma</a:t>
          </a:r>
          <a:endParaRPr lang="tr-TR" sz="3200" dirty="0"/>
        </a:p>
      </dgm:t>
    </dgm:pt>
    <dgm:pt modelId="{7E10B12E-94CD-4CB1-BB91-32C11D570923}" type="parTrans" cxnId="{E1E1D35A-07C2-4D2C-B59D-56FF0367FA68}">
      <dgm:prSet/>
      <dgm:spPr/>
      <dgm:t>
        <a:bodyPr/>
        <a:lstStyle/>
        <a:p>
          <a:endParaRPr lang="tr-TR"/>
        </a:p>
      </dgm:t>
    </dgm:pt>
    <dgm:pt modelId="{8A98D428-B7E5-4101-BEEC-21FF2B9FE2B2}" type="sibTrans" cxnId="{E1E1D35A-07C2-4D2C-B59D-56FF0367FA68}">
      <dgm:prSet/>
      <dgm:spPr/>
      <dgm:t>
        <a:bodyPr/>
        <a:lstStyle/>
        <a:p>
          <a:endParaRPr lang="tr-TR"/>
        </a:p>
      </dgm:t>
    </dgm:pt>
    <dgm:pt modelId="{84F7135D-B121-4133-B763-BA0F07E4A901}" type="pres">
      <dgm:prSet presAssocID="{90A3CAD8-7FF7-4EC1-B6D7-7439FFE36722}" presName="linear" presStyleCnt="0">
        <dgm:presLayoutVars>
          <dgm:dir/>
          <dgm:animLvl val="lvl"/>
          <dgm:resizeHandles val="exact"/>
        </dgm:presLayoutVars>
      </dgm:prSet>
      <dgm:spPr/>
      <dgm:t>
        <a:bodyPr/>
        <a:lstStyle/>
        <a:p>
          <a:endParaRPr lang="tr-TR"/>
        </a:p>
      </dgm:t>
    </dgm:pt>
    <dgm:pt modelId="{D9BD676C-F75E-4BCE-9054-144F771CB626}" type="pres">
      <dgm:prSet presAssocID="{665603B2-CBD0-4563-8D55-BA8D76285624}" presName="parentLin" presStyleCnt="0"/>
      <dgm:spPr/>
    </dgm:pt>
    <dgm:pt modelId="{140E7D3D-6530-44BD-90EA-753A978D1C43}" type="pres">
      <dgm:prSet presAssocID="{665603B2-CBD0-4563-8D55-BA8D76285624}" presName="parentLeftMargin" presStyleLbl="node1" presStyleIdx="0" presStyleCnt="1"/>
      <dgm:spPr/>
      <dgm:t>
        <a:bodyPr/>
        <a:lstStyle/>
        <a:p>
          <a:endParaRPr lang="tr-TR"/>
        </a:p>
      </dgm:t>
    </dgm:pt>
    <dgm:pt modelId="{BD84AF81-42A4-481A-8ECE-260137E7F9A7}" type="pres">
      <dgm:prSet presAssocID="{665603B2-CBD0-4563-8D55-BA8D76285624}" presName="parentText" presStyleLbl="node1" presStyleIdx="0" presStyleCnt="1" custScaleX="123325" custScaleY="112929">
        <dgm:presLayoutVars>
          <dgm:chMax val="0"/>
          <dgm:bulletEnabled val="1"/>
        </dgm:presLayoutVars>
      </dgm:prSet>
      <dgm:spPr/>
      <dgm:t>
        <a:bodyPr/>
        <a:lstStyle/>
        <a:p>
          <a:endParaRPr lang="tr-TR"/>
        </a:p>
      </dgm:t>
    </dgm:pt>
    <dgm:pt modelId="{86F7641E-8F44-4211-ADAB-E527D2B22564}" type="pres">
      <dgm:prSet presAssocID="{665603B2-CBD0-4563-8D55-BA8D76285624}" presName="negativeSpace" presStyleCnt="0"/>
      <dgm:spPr/>
    </dgm:pt>
    <dgm:pt modelId="{2FEC0F33-9507-4FB1-A840-F6D7D637D6B8}" type="pres">
      <dgm:prSet presAssocID="{665603B2-CBD0-4563-8D55-BA8D76285624}" presName="childText" presStyleLbl="conFgAcc1" presStyleIdx="0" presStyleCnt="1">
        <dgm:presLayoutVars>
          <dgm:bulletEnabled val="1"/>
        </dgm:presLayoutVars>
      </dgm:prSet>
      <dgm:spPr/>
    </dgm:pt>
  </dgm:ptLst>
  <dgm:cxnLst>
    <dgm:cxn modelId="{B708DF28-E07C-4F58-88F0-4F25D4D14EC1}" type="presOf" srcId="{90A3CAD8-7FF7-4EC1-B6D7-7439FFE36722}" destId="{84F7135D-B121-4133-B763-BA0F07E4A901}" srcOrd="0" destOrd="0" presId="urn:microsoft.com/office/officeart/2005/8/layout/list1"/>
    <dgm:cxn modelId="{A713FAB3-5EF1-47A2-A4CE-9EC7A5146000}" type="presOf" srcId="{665603B2-CBD0-4563-8D55-BA8D76285624}" destId="{BD84AF81-42A4-481A-8ECE-260137E7F9A7}" srcOrd="1" destOrd="0" presId="urn:microsoft.com/office/officeart/2005/8/layout/list1"/>
    <dgm:cxn modelId="{E1E1D35A-07C2-4D2C-B59D-56FF0367FA68}" srcId="{90A3CAD8-7FF7-4EC1-B6D7-7439FFE36722}" destId="{665603B2-CBD0-4563-8D55-BA8D76285624}" srcOrd="0" destOrd="0" parTransId="{7E10B12E-94CD-4CB1-BB91-32C11D570923}" sibTransId="{8A98D428-B7E5-4101-BEEC-21FF2B9FE2B2}"/>
    <dgm:cxn modelId="{12B3D1D0-4924-4B76-837B-EF7EAE7B28F7}" type="presOf" srcId="{665603B2-CBD0-4563-8D55-BA8D76285624}" destId="{140E7D3D-6530-44BD-90EA-753A978D1C43}" srcOrd="0" destOrd="0" presId="urn:microsoft.com/office/officeart/2005/8/layout/list1"/>
    <dgm:cxn modelId="{055104FA-7991-4DFE-802B-ABA4396B482B}" type="presParOf" srcId="{84F7135D-B121-4133-B763-BA0F07E4A901}" destId="{D9BD676C-F75E-4BCE-9054-144F771CB626}" srcOrd="0" destOrd="0" presId="urn:microsoft.com/office/officeart/2005/8/layout/list1"/>
    <dgm:cxn modelId="{94F6EEFA-FA73-40CC-A2FD-507874852E09}" type="presParOf" srcId="{D9BD676C-F75E-4BCE-9054-144F771CB626}" destId="{140E7D3D-6530-44BD-90EA-753A978D1C43}" srcOrd="0" destOrd="0" presId="urn:microsoft.com/office/officeart/2005/8/layout/list1"/>
    <dgm:cxn modelId="{1AECB1F9-223A-43E6-841D-56EAB28B3660}" type="presParOf" srcId="{D9BD676C-F75E-4BCE-9054-144F771CB626}" destId="{BD84AF81-42A4-481A-8ECE-260137E7F9A7}" srcOrd="1" destOrd="0" presId="urn:microsoft.com/office/officeart/2005/8/layout/list1"/>
    <dgm:cxn modelId="{52118012-96A3-4C2C-9989-E4B52014039B}" type="presParOf" srcId="{84F7135D-B121-4133-B763-BA0F07E4A901}" destId="{86F7641E-8F44-4211-ADAB-E527D2B22564}" srcOrd="1" destOrd="0" presId="urn:microsoft.com/office/officeart/2005/8/layout/list1"/>
    <dgm:cxn modelId="{88E54B10-8444-40DB-8823-317EE5130295}" type="presParOf" srcId="{84F7135D-B121-4133-B763-BA0F07E4A901}" destId="{2FEC0F33-9507-4FB1-A840-F6D7D637D6B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19058D70-916F-415A-B053-1AB615C4CC04}"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tr-TR"/>
        </a:p>
      </dgm:t>
    </dgm:pt>
    <dgm:pt modelId="{E02CD03F-D4A9-4A4B-9424-957C1FD417D3}">
      <dgm:prSet custT="1"/>
      <dgm:spPr/>
      <dgm:t>
        <a:bodyPr/>
        <a:lstStyle/>
        <a:p>
          <a:pPr algn="ctr" rtl="0"/>
          <a:r>
            <a:rPr lang="tr-TR" sz="3600" baseline="0" dirty="0" smtClean="0"/>
            <a:t>Başarı Değerlendirme ve Sınavlar </a:t>
          </a:r>
          <a:endParaRPr lang="tr-TR" sz="3600" dirty="0"/>
        </a:p>
      </dgm:t>
    </dgm:pt>
    <dgm:pt modelId="{B4698B97-7444-40D0-9AAE-56B429589245}" type="parTrans" cxnId="{1F62795A-BB73-48C7-AC9B-EFC61AF944F2}">
      <dgm:prSet/>
      <dgm:spPr/>
      <dgm:t>
        <a:bodyPr/>
        <a:lstStyle/>
        <a:p>
          <a:endParaRPr lang="tr-TR"/>
        </a:p>
      </dgm:t>
    </dgm:pt>
    <dgm:pt modelId="{EA4D83C7-C099-4376-90E4-4BC70B41A4CA}" type="sibTrans" cxnId="{1F62795A-BB73-48C7-AC9B-EFC61AF944F2}">
      <dgm:prSet/>
      <dgm:spPr/>
      <dgm:t>
        <a:bodyPr/>
        <a:lstStyle/>
        <a:p>
          <a:endParaRPr lang="tr-TR"/>
        </a:p>
      </dgm:t>
    </dgm:pt>
    <dgm:pt modelId="{899FF2B9-2DBB-4564-890E-0B6BB4781D11}" type="pres">
      <dgm:prSet presAssocID="{19058D70-916F-415A-B053-1AB615C4CC04}" presName="linear" presStyleCnt="0">
        <dgm:presLayoutVars>
          <dgm:dir/>
          <dgm:animLvl val="lvl"/>
          <dgm:resizeHandles val="exact"/>
        </dgm:presLayoutVars>
      </dgm:prSet>
      <dgm:spPr/>
      <dgm:t>
        <a:bodyPr/>
        <a:lstStyle/>
        <a:p>
          <a:endParaRPr lang="tr-TR"/>
        </a:p>
      </dgm:t>
    </dgm:pt>
    <dgm:pt modelId="{25603C2C-6D0A-41D6-8320-C227658071B3}" type="pres">
      <dgm:prSet presAssocID="{E02CD03F-D4A9-4A4B-9424-957C1FD417D3}" presName="parentLin" presStyleCnt="0"/>
      <dgm:spPr/>
    </dgm:pt>
    <dgm:pt modelId="{5F6F75D3-889A-46BB-A969-B85BF2AE9556}" type="pres">
      <dgm:prSet presAssocID="{E02CD03F-D4A9-4A4B-9424-957C1FD417D3}" presName="parentLeftMargin" presStyleLbl="node1" presStyleIdx="0" presStyleCnt="1"/>
      <dgm:spPr/>
      <dgm:t>
        <a:bodyPr/>
        <a:lstStyle/>
        <a:p>
          <a:endParaRPr lang="tr-TR"/>
        </a:p>
      </dgm:t>
    </dgm:pt>
    <dgm:pt modelId="{CC4092E0-FFF7-4140-8962-3AAB9D199AE7}" type="pres">
      <dgm:prSet presAssocID="{E02CD03F-D4A9-4A4B-9424-957C1FD417D3}" presName="parentText" presStyleLbl="node1" presStyleIdx="0" presStyleCnt="1" custScaleX="121395">
        <dgm:presLayoutVars>
          <dgm:chMax val="0"/>
          <dgm:bulletEnabled val="1"/>
        </dgm:presLayoutVars>
      </dgm:prSet>
      <dgm:spPr/>
      <dgm:t>
        <a:bodyPr/>
        <a:lstStyle/>
        <a:p>
          <a:endParaRPr lang="tr-TR"/>
        </a:p>
      </dgm:t>
    </dgm:pt>
    <dgm:pt modelId="{A2A92724-D652-4ACA-ABE0-E6EA13112555}" type="pres">
      <dgm:prSet presAssocID="{E02CD03F-D4A9-4A4B-9424-957C1FD417D3}" presName="negativeSpace" presStyleCnt="0"/>
      <dgm:spPr/>
    </dgm:pt>
    <dgm:pt modelId="{0073EA99-0D07-47AB-8F96-5C743221EEC6}" type="pres">
      <dgm:prSet presAssocID="{E02CD03F-D4A9-4A4B-9424-957C1FD417D3}" presName="childText" presStyleLbl="conFgAcc1" presStyleIdx="0" presStyleCnt="1">
        <dgm:presLayoutVars>
          <dgm:bulletEnabled val="1"/>
        </dgm:presLayoutVars>
      </dgm:prSet>
      <dgm:spPr/>
    </dgm:pt>
  </dgm:ptLst>
  <dgm:cxnLst>
    <dgm:cxn modelId="{0C6D1970-5C98-4DC8-B366-82DD3BD2AB64}" type="presOf" srcId="{E02CD03F-D4A9-4A4B-9424-957C1FD417D3}" destId="{CC4092E0-FFF7-4140-8962-3AAB9D199AE7}" srcOrd="1" destOrd="0" presId="urn:microsoft.com/office/officeart/2005/8/layout/list1"/>
    <dgm:cxn modelId="{62F053E9-64BF-4D39-BFEB-E5C4BACCBECB}" type="presOf" srcId="{19058D70-916F-415A-B053-1AB615C4CC04}" destId="{899FF2B9-2DBB-4564-890E-0B6BB4781D11}" srcOrd="0" destOrd="0" presId="urn:microsoft.com/office/officeart/2005/8/layout/list1"/>
    <dgm:cxn modelId="{1F62795A-BB73-48C7-AC9B-EFC61AF944F2}" srcId="{19058D70-916F-415A-B053-1AB615C4CC04}" destId="{E02CD03F-D4A9-4A4B-9424-957C1FD417D3}" srcOrd="0" destOrd="0" parTransId="{B4698B97-7444-40D0-9AAE-56B429589245}" sibTransId="{EA4D83C7-C099-4376-90E4-4BC70B41A4CA}"/>
    <dgm:cxn modelId="{1CE34E87-78C7-4138-8957-77D54ACEE698}" type="presOf" srcId="{E02CD03F-D4A9-4A4B-9424-957C1FD417D3}" destId="{5F6F75D3-889A-46BB-A969-B85BF2AE9556}" srcOrd="0" destOrd="0" presId="urn:microsoft.com/office/officeart/2005/8/layout/list1"/>
    <dgm:cxn modelId="{9841B933-A9D5-44E8-AC75-095E715787D8}" type="presParOf" srcId="{899FF2B9-2DBB-4564-890E-0B6BB4781D11}" destId="{25603C2C-6D0A-41D6-8320-C227658071B3}" srcOrd="0" destOrd="0" presId="urn:microsoft.com/office/officeart/2005/8/layout/list1"/>
    <dgm:cxn modelId="{7BBA261C-0530-4FA0-AF56-B06E4FA806BF}" type="presParOf" srcId="{25603C2C-6D0A-41D6-8320-C227658071B3}" destId="{5F6F75D3-889A-46BB-A969-B85BF2AE9556}" srcOrd="0" destOrd="0" presId="urn:microsoft.com/office/officeart/2005/8/layout/list1"/>
    <dgm:cxn modelId="{2B26EA70-B11F-4613-8513-38D8BAB59D48}" type="presParOf" srcId="{25603C2C-6D0A-41D6-8320-C227658071B3}" destId="{CC4092E0-FFF7-4140-8962-3AAB9D199AE7}" srcOrd="1" destOrd="0" presId="urn:microsoft.com/office/officeart/2005/8/layout/list1"/>
    <dgm:cxn modelId="{FF124E42-2CF8-4F74-94CC-F24F381B73A7}" type="presParOf" srcId="{899FF2B9-2DBB-4564-890E-0B6BB4781D11}" destId="{A2A92724-D652-4ACA-ABE0-E6EA13112555}" srcOrd="1" destOrd="0" presId="urn:microsoft.com/office/officeart/2005/8/layout/list1"/>
    <dgm:cxn modelId="{9C52514B-788F-4413-B9A8-0B11F44D9D0D}" type="presParOf" srcId="{899FF2B9-2DBB-4564-890E-0B6BB4781D11}" destId="{0073EA99-0D07-47AB-8F96-5C743221EEC6}"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45CE826-AA49-45E9-BC4A-5EAED95CAFE2}"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8356F50D-5A7B-43DF-96DE-744A2C5B3900}">
      <dgm:prSet/>
      <dgm:spPr/>
      <dgm:t>
        <a:bodyPr/>
        <a:lstStyle/>
        <a:p>
          <a:pPr rtl="0"/>
          <a:r>
            <a:rPr lang="tr-TR" baseline="0" smtClean="0"/>
            <a:t>Tez Jürisi</a:t>
          </a:r>
          <a:endParaRPr lang="tr-TR"/>
        </a:p>
      </dgm:t>
    </dgm:pt>
    <dgm:pt modelId="{F8929A38-3B9F-460D-B691-E1143DF13663}" type="parTrans" cxnId="{558183D9-65BB-4228-887C-A8F2E1E23B27}">
      <dgm:prSet/>
      <dgm:spPr/>
      <dgm:t>
        <a:bodyPr/>
        <a:lstStyle/>
        <a:p>
          <a:endParaRPr lang="tr-TR"/>
        </a:p>
      </dgm:t>
    </dgm:pt>
    <dgm:pt modelId="{F931CB3A-50FB-4C2A-A76B-BE58E9521250}" type="sibTrans" cxnId="{558183D9-65BB-4228-887C-A8F2E1E23B27}">
      <dgm:prSet/>
      <dgm:spPr/>
      <dgm:t>
        <a:bodyPr/>
        <a:lstStyle/>
        <a:p>
          <a:endParaRPr lang="tr-TR"/>
        </a:p>
      </dgm:t>
    </dgm:pt>
    <dgm:pt modelId="{EBCE64DC-8718-4766-A4BF-CCE1FD35B19A}" type="pres">
      <dgm:prSet presAssocID="{045CE826-AA49-45E9-BC4A-5EAED95CAFE2}" presName="linear" presStyleCnt="0">
        <dgm:presLayoutVars>
          <dgm:dir/>
          <dgm:animLvl val="lvl"/>
          <dgm:resizeHandles val="exact"/>
        </dgm:presLayoutVars>
      </dgm:prSet>
      <dgm:spPr/>
    </dgm:pt>
    <dgm:pt modelId="{120B10DA-F06C-41B9-AF8E-94EE6E89EFD5}" type="pres">
      <dgm:prSet presAssocID="{8356F50D-5A7B-43DF-96DE-744A2C5B3900}" presName="parentLin" presStyleCnt="0"/>
      <dgm:spPr/>
    </dgm:pt>
    <dgm:pt modelId="{4F67AB73-6AD8-4F11-AEFC-852C32CD6C3E}" type="pres">
      <dgm:prSet presAssocID="{8356F50D-5A7B-43DF-96DE-744A2C5B3900}" presName="parentLeftMargin" presStyleLbl="node1" presStyleIdx="0" presStyleCnt="1"/>
      <dgm:spPr/>
    </dgm:pt>
    <dgm:pt modelId="{25F1D13C-E576-4A79-9449-D5996C3682D5}" type="pres">
      <dgm:prSet presAssocID="{8356F50D-5A7B-43DF-96DE-744A2C5B3900}" presName="parentText" presStyleLbl="node1" presStyleIdx="0" presStyleCnt="1">
        <dgm:presLayoutVars>
          <dgm:chMax val="0"/>
          <dgm:bulletEnabled val="1"/>
        </dgm:presLayoutVars>
      </dgm:prSet>
      <dgm:spPr/>
    </dgm:pt>
    <dgm:pt modelId="{44A026C6-272B-4127-87CB-0B6166FD47BD}" type="pres">
      <dgm:prSet presAssocID="{8356F50D-5A7B-43DF-96DE-744A2C5B3900}" presName="negativeSpace" presStyleCnt="0"/>
      <dgm:spPr/>
    </dgm:pt>
    <dgm:pt modelId="{1286D8EE-1908-4237-8B62-D8942314A7F9}" type="pres">
      <dgm:prSet presAssocID="{8356F50D-5A7B-43DF-96DE-744A2C5B3900}" presName="childText" presStyleLbl="conFgAcc1" presStyleIdx="0" presStyleCnt="1">
        <dgm:presLayoutVars>
          <dgm:bulletEnabled val="1"/>
        </dgm:presLayoutVars>
      </dgm:prSet>
      <dgm:spPr/>
    </dgm:pt>
  </dgm:ptLst>
  <dgm:cxnLst>
    <dgm:cxn modelId="{520A8B9C-4D68-451F-B63D-FA402E3DDE60}" type="presOf" srcId="{8356F50D-5A7B-43DF-96DE-744A2C5B3900}" destId="{4F67AB73-6AD8-4F11-AEFC-852C32CD6C3E}" srcOrd="0" destOrd="0" presId="urn:microsoft.com/office/officeart/2005/8/layout/list1"/>
    <dgm:cxn modelId="{F26B1968-7B44-455E-86FC-E560890D137D}" type="presOf" srcId="{045CE826-AA49-45E9-BC4A-5EAED95CAFE2}" destId="{EBCE64DC-8718-4766-A4BF-CCE1FD35B19A}" srcOrd="0" destOrd="0" presId="urn:microsoft.com/office/officeart/2005/8/layout/list1"/>
    <dgm:cxn modelId="{5C1F8608-AC71-4B31-9A59-C1FB3ACCCFC3}" type="presOf" srcId="{8356F50D-5A7B-43DF-96DE-744A2C5B3900}" destId="{25F1D13C-E576-4A79-9449-D5996C3682D5}" srcOrd="1" destOrd="0" presId="urn:microsoft.com/office/officeart/2005/8/layout/list1"/>
    <dgm:cxn modelId="{558183D9-65BB-4228-887C-A8F2E1E23B27}" srcId="{045CE826-AA49-45E9-BC4A-5EAED95CAFE2}" destId="{8356F50D-5A7B-43DF-96DE-744A2C5B3900}" srcOrd="0" destOrd="0" parTransId="{F8929A38-3B9F-460D-B691-E1143DF13663}" sibTransId="{F931CB3A-50FB-4C2A-A76B-BE58E9521250}"/>
    <dgm:cxn modelId="{EF5079C1-97A6-4629-846F-0C2DA2E82291}" type="presParOf" srcId="{EBCE64DC-8718-4766-A4BF-CCE1FD35B19A}" destId="{120B10DA-F06C-41B9-AF8E-94EE6E89EFD5}" srcOrd="0" destOrd="0" presId="urn:microsoft.com/office/officeart/2005/8/layout/list1"/>
    <dgm:cxn modelId="{031834D8-C5A0-4581-B620-798B68B9A84E}" type="presParOf" srcId="{120B10DA-F06C-41B9-AF8E-94EE6E89EFD5}" destId="{4F67AB73-6AD8-4F11-AEFC-852C32CD6C3E}" srcOrd="0" destOrd="0" presId="urn:microsoft.com/office/officeart/2005/8/layout/list1"/>
    <dgm:cxn modelId="{9EB80B3A-1FA7-4263-9FB6-BDDD60B89511}" type="presParOf" srcId="{120B10DA-F06C-41B9-AF8E-94EE6E89EFD5}" destId="{25F1D13C-E576-4A79-9449-D5996C3682D5}" srcOrd="1" destOrd="0" presId="urn:microsoft.com/office/officeart/2005/8/layout/list1"/>
    <dgm:cxn modelId="{0DA7122F-CDD0-4AAB-B0D9-CE8EB8AECCBB}" type="presParOf" srcId="{EBCE64DC-8718-4766-A4BF-CCE1FD35B19A}" destId="{44A026C6-272B-4127-87CB-0B6166FD47BD}" srcOrd="1" destOrd="0" presId="urn:microsoft.com/office/officeart/2005/8/layout/list1"/>
    <dgm:cxn modelId="{CC7B43B8-7D3F-4DF6-9BBA-3801BA3B0FD6}" type="presParOf" srcId="{EBCE64DC-8718-4766-A4BF-CCE1FD35B19A}" destId="{1286D8EE-1908-4237-8B62-D8942314A7F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46F6459-3F3A-4C98-9F96-9D06267BAFC9}"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3D178B8E-4C78-41FB-A38F-820857F691A1}">
      <dgm:prSet custT="1"/>
      <dgm:spPr/>
      <dgm:t>
        <a:bodyPr/>
        <a:lstStyle/>
        <a:p>
          <a:pPr algn="ctr" rtl="0"/>
          <a:r>
            <a:rPr lang="tr-TR" sz="3600" baseline="0" dirty="0" smtClean="0"/>
            <a:t>TEZSİZ YÜKSEK LİSANS PROGRAMI</a:t>
          </a:r>
          <a:endParaRPr lang="tr-TR" sz="3600" dirty="0"/>
        </a:p>
      </dgm:t>
    </dgm:pt>
    <dgm:pt modelId="{27BBF204-ADF7-4EDE-A231-C76299C33371}" type="parTrans" cxnId="{8BA2FA06-26C9-4DBA-936E-025ED6CA41DA}">
      <dgm:prSet/>
      <dgm:spPr/>
      <dgm:t>
        <a:bodyPr/>
        <a:lstStyle/>
        <a:p>
          <a:endParaRPr lang="tr-TR"/>
        </a:p>
      </dgm:t>
    </dgm:pt>
    <dgm:pt modelId="{A020D0D2-AD60-4568-B556-0FCAFCF69E5E}" type="sibTrans" cxnId="{8BA2FA06-26C9-4DBA-936E-025ED6CA41DA}">
      <dgm:prSet/>
      <dgm:spPr/>
      <dgm:t>
        <a:bodyPr/>
        <a:lstStyle/>
        <a:p>
          <a:endParaRPr lang="tr-TR"/>
        </a:p>
      </dgm:t>
    </dgm:pt>
    <dgm:pt modelId="{79C75112-0416-4D10-BB79-BD69165B4DC8}" type="pres">
      <dgm:prSet presAssocID="{846F6459-3F3A-4C98-9F96-9D06267BAFC9}" presName="linear" presStyleCnt="0">
        <dgm:presLayoutVars>
          <dgm:animLvl val="lvl"/>
          <dgm:resizeHandles val="exact"/>
        </dgm:presLayoutVars>
      </dgm:prSet>
      <dgm:spPr/>
      <dgm:t>
        <a:bodyPr/>
        <a:lstStyle/>
        <a:p>
          <a:endParaRPr lang="tr-TR"/>
        </a:p>
      </dgm:t>
    </dgm:pt>
    <dgm:pt modelId="{3CF620F8-ECD7-4F4F-AECD-A2E0BE1B2385}" type="pres">
      <dgm:prSet presAssocID="{3D178B8E-4C78-41FB-A38F-820857F691A1}" presName="parentText" presStyleLbl="node1" presStyleIdx="0" presStyleCnt="1" custLinFactNeighborX="0" custLinFactNeighborY="-21347">
        <dgm:presLayoutVars>
          <dgm:chMax val="0"/>
          <dgm:bulletEnabled val="1"/>
        </dgm:presLayoutVars>
      </dgm:prSet>
      <dgm:spPr/>
      <dgm:t>
        <a:bodyPr/>
        <a:lstStyle/>
        <a:p>
          <a:endParaRPr lang="tr-TR"/>
        </a:p>
      </dgm:t>
    </dgm:pt>
  </dgm:ptLst>
  <dgm:cxnLst>
    <dgm:cxn modelId="{A669CACA-EEA3-4D9B-B7B7-D1AE6C6AE5D5}" type="presOf" srcId="{3D178B8E-4C78-41FB-A38F-820857F691A1}" destId="{3CF620F8-ECD7-4F4F-AECD-A2E0BE1B2385}" srcOrd="0" destOrd="0" presId="urn:microsoft.com/office/officeart/2005/8/layout/vList2"/>
    <dgm:cxn modelId="{8BA2FA06-26C9-4DBA-936E-025ED6CA41DA}" srcId="{846F6459-3F3A-4C98-9F96-9D06267BAFC9}" destId="{3D178B8E-4C78-41FB-A38F-820857F691A1}" srcOrd="0" destOrd="0" parTransId="{27BBF204-ADF7-4EDE-A231-C76299C33371}" sibTransId="{A020D0D2-AD60-4568-B556-0FCAFCF69E5E}"/>
    <dgm:cxn modelId="{FC075579-0DDF-43A8-9EA8-B82CBC0106E8}" type="presOf" srcId="{846F6459-3F3A-4C98-9F96-9D06267BAFC9}" destId="{79C75112-0416-4D10-BB79-BD69165B4DC8}" srcOrd="0" destOrd="0" presId="urn:microsoft.com/office/officeart/2005/8/layout/vList2"/>
    <dgm:cxn modelId="{C9983475-65C2-4CC2-9E27-4298FF7D7665}" type="presParOf" srcId="{79C75112-0416-4D10-BB79-BD69165B4DC8}" destId="{3CF620F8-ECD7-4F4F-AECD-A2E0BE1B23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27CF779-72D3-41F4-8CBE-47190AEBB4F0}"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tr-TR"/>
        </a:p>
      </dgm:t>
    </dgm:pt>
    <dgm:pt modelId="{3EB17821-1616-4F28-99BB-C0C60ED97E95}">
      <dgm:prSet custT="1"/>
      <dgm:spPr/>
      <dgm:t>
        <a:bodyPr/>
        <a:lstStyle/>
        <a:p>
          <a:pPr rtl="0"/>
          <a:r>
            <a:rPr lang="tr-TR" sz="1400" dirty="0" smtClean="0"/>
            <a:t>Tezsiz yüksek lisans programı toplam 60 </a:t>
          </a:r>
          <a:r>
            <a:rPr lang="tr-TR" sz="1400" dirty="0" err="1" smtClean="0"/>
            <a:t>AKTS’den</a:t>
          </a:r>
          <a:r>
            <a:rPr lang="tr-TR" sz="1400" dirty="0" smtClean="0"/>
            <a:t> az olmamak kaydıyla en az on ders ve dönem projesi dersinden oluşur. Öğrenci, dönem projesi dersinin alındığı yarıyılda bu derse kayıt yaptırmak ve yarıyıl sonunda yazılı proje ve/veya rapor vermek zorundadır. Dönem projesi dersi kredisiz olup başarılı veya başarısız olarak değerlendirilir. </a:t>
          </a:r>
          <a:endParaRPr lang="tr-TR" sz="1400" dirty="0"/>
        </a:p>
      </dgm:t>
    </dgm:pt>
    <dgm:pt modelId="{A6615739-09B7-4EA3-B99E-BA1C3A4FBF2C}" type="parTrans" cxnId="{EB865147-2910-406E-9C0B-09163D2FFA8B}">
      <dgm:prSet/>
      <dgm:spPr/>
      <dgm:t>
        <a:bodyPr/>
        <a:lstStyle/>
        <a:p>
          <a:endParaRPr lang="tr-TR"/>
        </a:p>
      </dgm:t>
    </dgm:pt>
    <dgm:pt modelId="{249B0C9A-BF1B-4BEF-BE77-CDB442CF4B73}" type="sibTrans" cxnId="{EB865147-2910-406E-9C0B-09163D2FFA8B}">
      <dgm:prSet/>
      <dgm:spPr/>
      <dgm:t>
        <a:bodyPr/>
        <a:lstStyle/>
        <a:p>
          <a:endParaRPr lang="tr-TR"/>
        </a:p>
      </dgm:t>
    </dgm:pt>
    <dgm:pt modelId="{21D772A4-39DA-4307-A79E-AC5B08FB359A}">
      <dgm:prSet custT="1"/>
      <dgm:spPr/>
      <dgm:t>
        <a:bodyPr/>
        <a:lstStyle/>
        <a:p>
          <a:pPr rtl="0"/>
          <a:r>
            <a:rPr lang="tr-TR" sz="1400" dirty="0" smtClean="0"/>
            <a:t>Öğrenci; programında öngörülen kredi tutarını, danışmanının önerisi ve Enstitü Yönetim Kurulunun onayı ile bir diploma için kullanılmamış olmak koşulu ile başka lisansüstü programlardan daha önce almış olduğu lisansüstü derslerini geçerli saydırarak tamamlayabilir. Öğrencinin alacağı derslerin en çok üçü, lisans öğrenimi sırasında alınmamış olması kaydıyla, danışman onayı sonrasında lisans derslerinden seçilebilir. </a:t>
          </a:r>
          <a:endParaRPr lang="tr-TR" sz="1400" dirty="0"/>
        </a:p>
      </dgm:t>
    </dgm:pt>
    <dgm:pt modelId="{3BB62551-A6BE-49F4-A4B1-43A01BD3D861}" type="parTrans" cxnId="{43BDEFD4-04A6-47A2-85E6-9055EA8E522D}">
      <dgm:prSet/>
      <dgm:spPr/>
      <dgm:t>
        <a:bodyPr/>
        <a:lstStyle/>
        <a:p>
          <a:endParaRPr lang="tr-TR"/>
        </a:p>
      </dgm:t>
    </dgm:pt>
    <dgm:pt modelId="{3E716FC0-9319-47F5-A1FE-FC635B9FB2F2}" type="sibTrans" cxnId="{43BDEFD4-04A6-47A2-85E6-9055EA8E522D}">
      <dgm:prSet/>
      <dgm:spPr/>
      <dgm:t>
        <a:bodyPr/>
        <a:lstStyle/>
        <a:p>
          <a:endParaRPr lang="tr-TR"/>
        </a:p>
      </dgm:t>
    </dgm:pt>
    <dgm:pt modelId="{A328AF8A-918B-4A05-A69C-42CF5C157C74}">
      <dgm:prSet custT="1"/>
      <dgm:spPr/>
      <dgm:t>
        <a:bodyPr/>
        <a:lstStyle/>
        <a:p>
          <a:pPr rtl="0"/>
          <a:r>
            <a:rPr lang="tr-TR" sz="1400" dirty="0" smtClean="0"/>
            <a:t>Senato tarafından belirlenen esaslara göre tezsiz yüksek lisans programının sonunda yeterlik sınavı (savunma) uygulanabilir. </a:t>
          </a:r>
          <a:endParaRPr lang="tr-TR" sz="1400" dirty="0"/>
        </a:p>
      </dgm:t>
    </dgm:pt>
    <dgm:pt modelId="{D546EB60-6A41-4589-AE3A-014E047108FA}" type="parTrans" cxnId="{B0DFC96B-E7E5-48E1-91E8-149A5AC8FE15}">
      <dgm:prSet/>
      <dgm:spPr/>
      <dgm:t>
        <a:bodyPr/>
        <a:lstStyle/>
        <a:p>
          <a:endParaRPr lang="tr-TR"/>
        </a:p>
      </dgm:t>
    </dgm:pt>
    <dgm:pt modelId="{F56CAAC0-39CF-4F4C-89CA-7709D0DFB28D}" type="sibTrans" cxnId="{B0DFC96B-E7E5-48E1-91E8-149A5AC8FE15}">
      <dgm:prSet/>
      <dgm:spPr/>
      <dgm:t>
        <a:bodyPr/>
        <a:lstStyle/>
        <a:p>
          <a:endParaRPr lang="tr-TR"/>
        </a:p>
      </dgm:t>
    </dgm:pt>
    <dgm:pt modelId="{667184C3-949F-40F6-ACCA-91A88E66E636}">
      <dgm:prSet custT="1"/>
      <dgm:spPr/>
      <dgm:t>
        <a:bodyPr/>
        <a:lstStyle/>
        <a:p>
          <a:pPr rtl="0"/>
          <a:r>
            <a:rPr lang="tr-TR" sz="1400" dirty="0" smtClean="0"/>
            <a:t>Dönem projesi dersi alan öğrenci hazırlamakla yükümlü olduğu dönem projesini danışmanına onaylatmak zorundadır.</a:t>
          </a:r>
          <a:endParaRPr lang="tr-TR" sz="1400" dirty="0"/>
        </a:p>
      </dgm:t>
    </dgm:pt>
    <dgm:pt modelId="{4B3F835F-380F-4BEC-A034-B3F5B68C11E6}" type="parTrans" cxnId="{AC3044F1-261B-4F25-9CC5-528705541AC0}">
      <dgm:prSet/>
      <dgm:spPr/>
      <dgm:t>
        <a:bodyPr/>
        <a:lstStyle/>
        <a:p>
          <a:endParaRPr lang="tr-TR"/>
        </a:p>
      </dgm:t>
    </dgm:pt>
    <dgm:pt modelId="{D2EFC9DE-AFF1-4C1C-8692-29E44BFFB83F}" type="sibTrans" cxnId="{AC3044F1-261B-4F25-9CC5-528705541AC0}">
      <dgm:prSet/>
      <dgm:spPr/>
      <dgm:t>
        <a:bodyPr/>
        <a:lstStyle/>
        <a:p>
          <a:endParaRPr lang="tr-TR"/>
        </a:p>
      </dgm:t>
    </dgm:pt>
    <dgm:pt modelId="{AADD1DAF-48E2-438E-A762-C5334C7B6963}">
      <dgm:prSet custT="1"/>
      <dgm:spPr/>
      <dgm:t>
        <a:bodyPr/>
        <a:lstStyle/>
        <a:p>
          <a:pPr rtl="0"/>
          <a:r>
            <a:rPr lang="tr-TR" sz="1400" dirty="0" smtClean="0"/>
            <a:t>Tezsiz yüksek lisans programını tamamlama süresi, kayıt olunan programa ilişkin derslerin verildiği dönemden başlamak üzere, her dönem için kayıt yaptırılıp yaptırılmadığına bakılmaksızın en az iki yarıyıl, en çok üç yarıyıldır. Bu sürenin sonunda başarısız olan veya programı tamamlayamayan öğrencinin Üniversite ile ilişiği kesilir. </a:t>
          </a:r>
          <a:endParaRPr lang="tr-TR" sz="1400" dirty="0"/>
        </a:p>
      </dgm:t>
    </dgm:pt>
    <dgm:pt modelId="{A5F2AAC1-37D4-4ADF-AA13-CC27BD5F66A6}" type="parTrans" cxnId="{00F3018C-732E-4CC0-8EFA-55ADE6034739}">
      <dgm:prSet/>
      <dgm:spPr/>
      <dgm:t>
        <a:bodyPr/>
        <a:lstStyle/>
        <a:p>
          <a:endParaRPr lang="tr-TR"/>
        </a:p>
      </dgm:t>
    </dgm:pt>
    <dgm:pt modelId="{698D57C5-FB7D-4748-919E-F797353262D2}" type="sibTrans" cxnId="{00F3018C-732E-4CC0-8EFA-55ADE6034739}">
      <dgm:prSet/>
      <dgm:spPr/>
      <dgm:t>
        <a:bodyPr/>
        <a:lstStyle/>
        <a:p>
          <a:endParaRPr lang="tr-TR"/>
        </a:p>
      </dgm:t>
    </dgm:pt>
    <dgm:pt modelId="{A6E54570-99DA-4DD1-A1C4-281F59FBC2C4}" type="pres">
      <dgm:prSet presAssocID="{A27CF779-72D3-41F4-8CBE-47190AEBB4F0}" presName="linear" presStyleCnt="0">
        <dgm:presLayoutVars>
          <dgm:animLvl val="lvl"/>
          <dgm:resizeHandles val="exact"/>
        </dgm:presLayoutVars>
      </dgm:prSet>
      <dgm:spPr/>
      <dgm:t>
        <a:bodyPr/>
        <a:lstStyle/>
        <a:p>
          <a:endParaRPr lang="tr-TR"/>
        </a:p>
      </dgm:t>
    </dgm:pt>
    <dgm:pt modelId="{82A73286-B5FD-4BEA-8EAD-CDA24FF0D92E}" type="pres">
      <dgm:prSet presAssocID="{3EB17821-1616-4F28-99BB-C0C60ED97E95}" presName="parentText" presStyleLbl="node1" presStyleIdx="0" presStyleCnt="5" custScaleY="123120" custLinFactY="-9630" custLinFactNeighborX="0" custLinFactNeighborY="-100000">
        <dgm:presLayoutVars>
          <dgm:chMax val="0"/>
          <dgm:bulletEnabled val="1"/>
        </dgm:presLayoutVars>
      </dgm:prSet>
      <dgm:spPr/>
      <dgm:t>
        <a:bodyPr/>
        <a:lstStyle/>
        <a:p>
          <a:endParaRPr lang="tr-TR"/>
        </a:p>
      </dgm:t>
    </dgm:pt>
    <dgm:pt modelId="{F9357EA5-6D05-4AAB-AB0E-3699C9935798}" type="pres">
      <dgm:prSet presAssocID="{249B0C9A-BF1B-4BEF-BE77-CDB442CF4B73}" presName="spacer" presStyleCnt="0"/>
      <dgm:spPr/>
    </dgm:pt>
    <dgm:pt modelId="{F4FE4461-7AAE-4520-9368-A1EBD41D798E}" type="pres">
      <dgm:prSet presAssocID="{21D772A4-39DA-4307-A79E-AC5B08FB359A}" presName="parentText" presStyleLbl="node1" presStyleIdx="1" presStyleCnt="5" custScaleY="114965" custLinFactY="-24957" custLinFactNeighborX="0" custLinFactNeighborY="-100000">
        <dgm:presLayoutVars>
          <dgm:chMax val="0"/>
          <dgm:bulletEnabled val="1"/>
        </dgm:presLayoutVars>
      </dgm:prSet>
      <dgm:spPr/>
      <dgm:t>
        <a:bodyPr/>
        <a:lstStyle/>
        <a:p>
          <a:endParaRPr lang="tr-TR"/>
        </a:p>
      </dgm:t>
    </dgm:pt>
    <dgm:pt modelId="{E6332C22-CFF4-47F5-BA5B-1679A3552F79}" type="pres">
      <dgm:prSet presAssocID="{3E716FC0-9319-47F5-A1FE-FC635B9FB2F2}" presName="spacer" presStyleCnt="0"/>
      <dgm:spPr/>
    </dgm:pt>
    <dgm:pt modelId="{761E0CF5-6E03-4DA1-B4DE-B9462B2921FC}" type="pres">
      <dgm:prSet presAssocID="{A328AF8A-918B-4A05-A69C-42CF5C157C74}" presName="parentText" presStyleLbl="node1" presStyleIdx="2" presStyleCnt="5" custScaleY="47321" custLinFactY="-24957" custLinFactNeighborX="0" custLinFactNeighborY="-100000">
        <dgm:presLayoutVars>
          <dgm:chMax val="0"/>
          <dgm:bulletEnabled val="1"/>
        </dgm:presLayoutVars>
      </dgm:prSet>
      <dgm:spPr/>
      <dgm:t>
        <a:bodyPr/>
        <a:lstStyle/>
        <a:p>
          <a:endParaRPr lang="tr-TR"/>
        </a:p>
      </dgm:t>
    </dgm:pt>
    <dgm:pt modelId="{CD6CE3B2-1B47-4FA4-B04F-AD1EE344A670}" type="pres">
      <dgm:prSet presAssocID="{F56CAAC0-39CF-4F4C-89CA-7709D0DFB28D}" presName="spacer" presStyleCnt="0"/>
      <dgm:spPr/>
    </dgm:pt>
    <dgm:pt modelId="{66191018-7E9C-4E9A-9079-92F934657431}" type="pres">
      <dgm:prSet presAssocID="{667184C3-949F-40F6-ACCA-91A88E66E636}" presName="parentText" presStyleLbl="node1" presStyleIdx="3" presStyleCnt="5" custScaleY="53544" custLinFactY="-24957" custLinFactNeighborX="0" custLinFactNeighborY="-100000">
        <dgm:presLayoutVars>
          <dgm:chMax val="0"/>
          <dgm:bulletEnabled val="1"/>
        </dgm:presLayoutVars>
      </dgm:prSet>
      <dgm:spPr/>
      <dgm:t>
        <a:bodyPr/>
        <a:lstStyle/>
        <a:p>
          <a:endParaRPr lang="tr-TR"/>
        </a:p>
      </dgm:t>
    </dgm:pt>
    <dgm:pt modelId="{810492D3-ABEA-4B38-8944-43905EABF1EA}" type="pres">
      <dgm:prSet presAssocID="{D2EFC9DE-AFF1-4C1C-8692-29E44BFFB83F}" presName="spacer" presStyleCnt="0"/>
      <dgm:spPr/>
    </dgm:pt>
    <dgm:pt modelId="{F5A6F402-95E8-460F-99C6-B1E0AE795799}" type="pres">
      <dgm:prSet presAssocID="{AADD1DAF-48E2-438E-A762-C5334C7B6963}" presName="parentText" presStyleLbl="node1" presStyleIdx="4" presStyleCnt="5" custLinFactY="-24957" custLinFactNeighborX="0" custLinFactNeighborY="-100000">
        <dgm:presLayoutVars>
          <dgm:chMax val="0"/>
          <dgm:bulletEnabled val="1"/>
        </dgm:presLayoutVars>
      </dgm:prSet>
      <dgm:spPr/>
      <dgm:t>
        <a:bodyPr/>
        <a:lstStyle/>
        <a:p>
          <a:endParaRPr lang="tr-TR"/>
        </a:p>
      </dgm:t>
    </dgm:pt>
  </dgm:ptLst>
  <dgm:cxnLst>
    <dgm:cxn modelId="{507666C3-B792-4859-B160-3B214F1B1C92}" type="presOf" srcId="{A27CF779-72D3-41F4-8CBE-47190AEBB4F0}" destId="{A6E54570-99DA-4DD1-A1C4-281F59FBC2C4}" srcOrd="0" destOrd="0" presId="urn:microsoft.com/office/officeart/2005/8/layout/vList2"/>
    <dgm:cxn modelId="{EB865147-2910-406E-9C0B-09163D2FFA8B}" srcId="{A27CF779-72D3-41F4-8CBE-47190AEBB4F0}" destId="{3EB17821-1616-4F28-99BB-C0C60ED97E95}" srcOrd="0" destOrd="0" parTransId="{A6615739-09B7-4EA3-B99E-BA1C3A4FBF2C}" sibTransId="{249B0C9A-BF1B-4BEF-BE77-CDB442CF4B73}"/>
    <dgm:cxn modelId="{00F3018C-732E-4CC0-8EFA-55ADE6034739}" srcId="{A27CF779-72D3-41F4-8CBE-47190AEBB4F0}" destId="{AADD1DAF-48E2-438E-A762-C5334C7B6963}" srcOrd="4" destOrd="0" parTransId="{A5F2AAC1-37D4-4ADF-AA13-CC27BD5F66A6}" sibTransId="{698D57C5-FB7D-4748-919E-F797353262D2}"/>
    <dgm:cxn modelId="{43BDEFD4-04A6-47A2-85E6-9055EA8E522D}" srcId="{A27CF779-72D3-41F4-8CBE-47190AEBB4F0}" destId="{21D772A4-39DA-4307-A79E-AC5B08FB359A}" srcOrd="1" destOrd="0" parTransId="{3BB62551-A6BE-49F4-A4B1-43A01BD3D861}" sibTransId="{3E716FC0-9319-47F5-A1FE-FC635B9FB2F2}"/>
    <dgm:cxn modelId="{1CC79FC5-DE86-4F2E-A3E9-39039746D7AF}" type="presOf" srcId="{667184C3-949F-40F6-ACCA-91A88E66E636}" destId="{66191018-7E9C-4E9A-9079-92F934657431}" srcOrd="0" destOrd="0" presId="urn:microsoft.com/office/officeart/2005/8/layout/vList2"/>
    <dgm:cxn modelId="{CB1FC429-0618-4F7C-AD2B-69E189020D76}" type="presOf" srcId="{3EB17821-1616-4F28-99BB-C0C60ED97E95}" destId="{82A73286-B5FD-4BEA-8EAD-CDA24FF0D92E}" srcOrd="0" destOrd="0" presId="urn:microsoft.com/office/officeart/2005/8/layout/vList2"/>
    <dgm:cxn modelId="{AC3044F1-261B-4F25-9CC5-528705541AC0}" srcId="{A27CF779-72D3-41F4-8CBE-47190AEBB4F0}" destId="{667184C3-949F-40F6-ACCA-91A88E66E636}" srcOrd="3" destOrd="0" parTransId="{4B3F835F-380F-4BEC-A034-B3F5B68C11E6}" sibTransId="{D2EFC9DE-AFF1-4C1C-8692-29E44BFFB83F}"/>
    <dgm:cxn modelId="{6DA764E0-641A-4E76-8745-960C73D59FAC}" type="presOf" srcId="{21D772A4-39DA-4307-A79E-AC5B08FB359A}" destId="{F4FE4461-7AAE-4520-9368-A1EBD41D798E}" srcOrd="0" destOrd="0" presId="urn:microsoft.com/office/officeart/2005/8/layout/vList2"/>
    <dgm:cxn modelId="{84EAD446-50B1-412F-8A12-C656C792F756}" type="presOf" srcId="{A328AF8A-918B-4A05-A69C-42CF5C157C74}" destId="{761E0CF5-6E03-4DA1-B4DE-B9462B2921FC}" srcOrd="0" destOrd="0" presId="urn:microsoft.com/office/officeart/2005/8/layout/vList2"/>
    <dgm:cxn modelId="{B0DFC96B-E7E5-48E1-91E8-149A5AC8FE15}" srcId="{A27CF779-72D3-41F4-8CBE-47190AEBB4F0}" destId="{A328AF8A-918B-4A05-A69C-42CF5C157C74}" srcOrd="2" destOrd="0" parTransId="{D546EB60-6A41-4589-AE3A-014E047108FA}" sibTransId="{F56CAAC0-39CF-4F4C-89CA-7709D0DFB28D}"/>
    <dgm:cxn modelId="{A80E5565-133F-41C6-9B04-B6BB462CE478}" type="presOf" srcId="{AADD1DAF-48E2-438E-A762-C5334C7B6963}" destId="{F5A6F402-95E8-460F-99C6-B1E0AE795799}" srcOrd="0" destOrd="0" presId="urn:microsoft.com/office/officeart/2005/8/layout/vList2"/>
    <dgm:cxn modelId="{0E25D8E7-CD48-4028-BFBB-1250199DE383}" type="presParOf" srcId="{A6E54570-99DA-4DD1-A1C4-281F59FBC2C4}" destId="{82A73286-B5FD-4BEA-8EAD-CDA24FF0D92E}" srcOrd="0" destOrd="0" presId="urn:microsoft.com/office/officeart/2005/8/layout/vList2"/>
    <dgm:cxn modelId="{07A902C1-7225-43B0-9ACA-007BA1D24006}" type="presParOf" srcId="{A6E54570-99DA-4DD1-A1C4-281F59FBC2C4}" destId="{F9357EA5-6D05-4AAB-AB0E-3699C9935798}" srcOrd="1" destOrd="0" presId="urn:microsoft.com/office/officeart/2005/8/layout/vList2"/>
    <dgm:cxn modelId="{E8690B8C-94B6-44C2-A94F-CAF1B0EB6AE6}" type="presParOf" srcId="{A6E54570-99DA-4DD1-A1C4-281F59FBC2C4}" destId="{F4FE4461-7AAE-4520-9368-A1EBD41D798E}" srcOrd="2" destOrd="0" presId="urn:microsoft.com/office/officeart/2005/8/layout/vList2"/>
    <dgm:cxn modelId="{3B42CBF0-C4C0-4D07-A6A7-BFACAD03BBAE}" type="presParOf" srcId="{A6E54570-99DA-4DD1-A1C4-281F59FBC2C4}" destId="{E6332C22-CFF4-47F5-BA5B-1679A3552F79}" srcOrd="3" destOrd="0" presId="urn:microsoft.com/office/officeart/2005/8/layout/vList2"/>
    <dgm:cxn modelId="{69539D71-F66A-4D30-81FF-F855F6C77FF9}" type="presParOf" srcId="{A6E54570-99DA-4DD1-A1C4-281F59FBC2C4}" destId="{761E0CF5-6E03-4DA1-B4DE-B9462B2921FC}" srcOrd="4" destOrd="0" presId="urn:microsoft.com/office/officeart/2005/8/layout/vList2"/>
    <dgm:cxn modelId="{C045611D-F7EE-43C9-984D-BBFE1448847D}" type="presParOf" srcId="{A6E54570-99DA-4DD1-A1C4-281F59FBC2C4}" destId="{CD6CE3B2-1B47-4FA4-B04F-AD1EE344A670}" srcOrd="5" destOrd="0" presId="urn:microsoft.com/office/officeart/2005/8/layout/vList2"/>
    <dgm:cxn modelId="{FCA82EC9-2F25-4202-A214-18C677A33ACE}" type="presParOf" srcId="{A6E54570-99DA-4DD1-A1C4-281F59FBC2C4}" destId="{66191018-7E9C-4E9A-9079-92F934657431}" srcOrd="6" destOrd="0" presId="urn:microsoft.com/office/officeart/2005/8/layout/vList2"/>
    <dgm:cxn modelId="{8C651C40-0C5F-405E-B818-2C58F5063D4A}" type="presParOf" srcId="{A6E54570-99DA-4DD1-A1C4-281F59FBC2C4}" destId="{810492D3-ABEA-4B38-8944-43905EABF1EA}" srcOrd="7" destOrd="0" presId="urn:microsoft.com/office/officeart/2005/8/layout/vList2"/>
    <dgm:cxn modelId="{6286B98E-4B46-4EE9-8CD5-868074C1ED5A}" type="presParOf" srcId="{A6E54570-99DA-4DD1-A1C4-281F59FBC2C4}" destId="{F5A6F402-95E8-460F-99C6-B1E0AE795799}"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1CF03366-D42B-4698-8958-180BBF8F07DA}"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5E7B8EB4-9FCA-45A8-AFF3-035D7749DCD6}">
      <dgm:prSet custT="1"/>
      <dgm:spPr/>
      <dgm:t>
        <a:bodyPr/>
        <a:lstStyle/>
        <a:p>
          <a:pPr algn="ctr" rtl="0"/>
          <a:r>
            <a:rPr lang="tr-TR" sz="3600" baseline="0" dirty="0" smtClean="0"/>
            <a:t>SANATTA YETERLİK PROGRAMI</a:t>
          </a:r>
          <a:endParaRPr lang="tr-TR" sz="3600" dirty="0"/>
        </a:p>
      </dgm:t>
    </dgm:pt>
    <dgm:pt modelId="{65244606-63AB-4817-9F59-01F93D9E8E60}" type="parTrans" cxnId="{D2C5CE6D-F071-4323-8BCA-8092A2B82D4B}">
      <dgm:prSet/>
      <dgm:spPr/>
      <dgm:t>
        <a:bodyPr/>
        <a:lstStyle/>
        <a:p>
          <a:endParaRPr lang="tr-TR"/>
        </a:p>
      </dgm:t>
    </dgm:pt>
    <dgm:pt modelId="{6B2755AF-2956-4AEF-BDDE-73E21A19BD84}" type="sibTrans" cxnId="{D2C5CE6D-F071-4323-8BCA-8092A2B82D4B}">
      <dgm:prSet/>
      <dgm:spPr/>
      <dgm:t>
        <a:bodyPr/>
        <a:lstStyle/>
        <a:p>
          <a:endParaRPr lang="tr-TR"/>
        </a:p>
      </dgm:t>
    </dgm:pt>
    <dgm:pt modelId="{24327663-3F8C-4A16-AF31-DDEF914746E6}" type="pres">
      <dgm:prSet presAssocID="{1CF03366-D42B-4698-8958-180BBF8F07DA}" presName="linear" presStyleCnt="0">
        <dgm:presLayoutVars>
          <dgm:animLvl val="lvl"/>
          <dgm:resizeHandles val="exact"/>
        </dgm:presLayoutVars>
      </dgm:prSet>
      <dgm:spPr/>
      <dgm:t>
        <a:bodyPr/>
        <a:lstStyle/>
        <a:p>
          <a:endParaRPr lang="tr-TR"/>
        </a:p>
      </dgm:t>
    </dgm:pt>
    <dgm:pt modelId="{F3EBC927-66B1-4109-9E87-2F61197E0134}" type="pres">
      <dgm:prSet presAssocID="{5E7B8EB4-9FCA-45A8-AFF3-035D7749DCD6}" presName="parentText" presStyleLbl="node1" presStyleIdx="0" presStyleCnt="1">
        <dgm:presLayoutVars>
          <dgm:chMax val="0"/>
          <dgm:bulletEnabled val="1"/>
        </dgm:presLayoutVars>
      </dgm:prSet>
      <dgm:spPr/>
      <dgm:t>
        <a:bodyPr/>
        <a:lstStyle/>
        <a:p>
          <a:endParaRPr lang="tr-TR"/>
        </a:p>
      </dgm:t>
    </dgm:pt>
  </dgm:ptLst>
  <dgm:cxnLst>
    <dgm:cxn modelId="{D2C5CE6D-F071-4323-8BCA-8092A2B82D4B}" srcId="{1CF03366-D42B-4698-8958-180BBF8F07DA}" destId="{5E7B8EB4-9FCA-45A8-AFF3-035D7749DCD6}" srcOrd="0" destOrd="0" parTransId="{65244606-63AB-4817-9F59-01F93D9E8E60}" sibTransId="{6B2755AF-2956-4AEF-BDDE-73E21A19BD84}"/>
    <dgm:cxn modelId="{23C1E3C2-AEE5-43D2-A000-5624CC8409A1}" type="presOf" srcId="{1CF03366-D42B-4698-8958-180BBF8F07DA}" destId="{24327663-3F8C-4A16-AF31-DDEF914746E6}" srcOrd="0" destOrd="0" presId="urn:microsoft.com/office/officeart/2005/8/layout/vList2"/>
    <dgm:cxn modelId="{C88E45E8-3E45-4257-B998-2D9909C7BED4}" type="presOf" srcId="{5E7B8EB4-9FCA-45A8-AFF3-035D7749DCD6}" destId="{F3EBC927-66B1-4109-9E87-2F61197E0134}" srcOrd="0" destOrd="0" presId="urn:microsoft.com/office/officeart/2005/8/layout/vList2"/>
    <dgm:cxn modelId="{CC81DD93-ED7E-4F84-841C-DDD24C953AFC}" type="presParOf" srcId="{24327663-3F8C-4A16-AF31-DDEF914746E6}" destId="{F3EBC927-66B1-4109-9E87-2F61197E013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7ABCE4-7F7E-4DEE-B19A-49CC979D146B}"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B66A3FF2-A60E-4031-96FF-D3F05F96357B}">
      <dgm:prSet custT="1"/>
      <dgm:spPr/>
      <dgm:t>
        <a:bodyPr/>
        <a:lstStyle/>
        <a:p>
          <a:pPr algn="ctr" rtl="0"/>
          <a:r>
            <a:rPr lang="tr-TR" sz="3600" baseline="0" dirty="0" smtClean="0"/>
            <a:t>DOKTORA PROGRAMI</a:t>
          </a:r>
          <a:endParaRPr lang="tr-TR" sz="3600" dirty="0"/>
        </a:p>
      </dgm:t>
    </dgm:pt>
    <dgm:pt modelId="{ED636320-EFC8-4CAF-ACC2-220FE38933EE}" type="parTrans" cxnId="{51B82EF2-7D6A-4956-8567-77E49FDF4F59}">
      <dgm:prSet/>
      <dgm:spPr/>
      <dgm:t>
        <a:bodyPr/>
        <a:lstStyle/>
        <a:p>
          <a:endParaRPr lang="tr-TR"/>
        </a:p>
      </dgm:t>
    </dgm:pt>
    <dgm:pt modelId="{4BDC0188-F9B0-46BE-A4CB-4FA741BCFEB9}" type="sibTrans" cxnId="{51B82EF2-7D6A-4956-8567-77E49FDF4F59}">
      <dgm:prSet/>
      <dgm:spPr/>
      <dgm:t>
        <a:bodyPr/>
        <a:lstStyle/>
        <a:p>
          <a:endParaRPr lang="tr-TR"/>
        </a:p>
      </dgm:t>
    </dgm:pt>
    <dgm:pt modelId="{3DF9D8BE-185A-45A1-BB8F-D2B3198DC52E}" type="pres">
      <dgm:prSet presAssocID="{5B7ABCE4-7F7E-4DEE-B19A-49CC979D146B}" presName="linear" presStyleCnt="0">
        <dgm:presLayoutVars>
          <dgm:animLvl val="lvl"/>
          <dgm:resizeHandles val="exact"/>
        </dgm:presLayoutVars>
      </dgm:prSet>
      <dgm:spPr/>
      <dgm:t>
        <a:bodyPr/>
        <a:lstStyle/>
        <a:p>
          <a:endParaRPr lang="tr-TR"/>
        </a:p>
      </dgm:t>
    </dgm:pt>
    <dgm:pt modelId="{478CB4D4-71D6-4A2A-BBAD-09FBBF72AD9B}" type="pres">
      <dgm:prSet presAssocID="{B66A3FF2-A60E-4031-96FF-D3F05F96357B}" presName="parentText" presStyleLbl="node1" presStyleIdx="0" presStyleCnt="1">
        <dgm:presLayoutVars>
          <dgm:chMax val="0"/>
          <dgm:bulletEnabled val="1"/>
        </dgm:presLayoutVars>
      </dgm:prSet>
      <dgm:spPr/>
      <dgm:t>
        <a:bodyPr/>
        <a:lstStyle/>
        <a:p>
          <a:endParaRPr lang="tr-TR"/>
        </a:p>
      </dgm:t>
    </dgm:pt>
  </dgm:ptLst>
  <dgm:cxnLst>
    <dgm:cxn modelId="{51B82EF2-7D6A-4956-8567-77E49FDF4F59}" srcId="{5B7ABCE4-7F7E-4DEE-B19A-49CC979D146B}" destId="{B66A3FF2-A60E-4031-96FF-D3F05F96357B}" srcOrd="0" destOrd="0" parTransId="{ED636320-EFC8-4CAF-ACC2-220FE38933EE}" sibTransId="{4BDC0188-F9B0-46BE-A4CB-4FA741BCFEB9}"/>
    <dgm:cxn modelId="{67B90D17-C311-4772-8CEF-F095653CB975}" type="presOf" srcId="{B66A3FF2-A60E-4031-96FF-D3F05F96357B}" destId="{478CB4D4-71D6-4A2A-BBAD-09FBBF72AD9B}" srcOrd="0" destOrd="0" presId="urn:microsoft.com/office/officeart/2005/8/layout/vList2"/>
    <dgm:cxn modelId="{023EF342-75F7-43FE-9B9B-E75B14F59B91}" type="presOf" srcId="{5B7ABCE4-7F7E-4DEE-B19A-49CC979D146B}" destId="{3DF9D8BE-185A-45A1-BB8F-D2B3198DC52E}" srcOrd="0" destOrd="0" presId="urn:microsoft.com/office/officeart/2005/8/layout/vList2"/>
    <dgm:cxn modelId="{92D48B9A-92C2-4D4D-A229-A290FC0E8C35}" type="presParOf" srcId="{3DF9D8BE-185A-45A1-BB8F-D2B3198DC52E}" destId="{478CB4D4-71D6-4A2A-BBAD-09FBBF72AD9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0E1AB57-122B-4250-8D70-3F437F1FF41E}"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tr-TR"/>
        </a:p>
      </dgm:t>
    </dgm:pt>
    <dgm:pt modelId="{E56520DC-82FF-4160-BAF8-E1B2B932CD14}">
      <dgm:prSet custT="1"/>
      <dgm:spPr/>
      <dgm:t>
        <a:bodyPr/>
        <a:lstStyle/>
        <a:p>
          <a:pPr rtl="0"/>
          <a:r>
            <a:rPr lang="tr-TR" sz="1400" dirty="0" smtClean="0">
              <a:solidFill>
                <a:schemeClr val="tx1"/>
              </a:solidFill>
            </a:rPr>
            <a:t>Sanatta yeterlik programı tezli yüksek lisans derecesi ile kabul edilmiş öğrenciler için toplam 21 krediden ve bir eğitim-öğretim dönemi 60 </a:t>
          </a:r>
          <a:r>
            <a:rPr lang="tr-TR" sz="1400" dirty="0" err="1" smtClean="0">
              <a:solidFill>
                <a:schemeClr val="tx1"/>
              </a:solidFill>
            </a:rPr>
            <a:t>AKTS’den</a:t>
          </a:r>
          <a:r>
            <a:rPr lang="tr-TR" sz="1400" dirty="0" smtClean="0">
              <a:solidFill>
                <a:schemeClr val="tx1"/>
              </a:solidFill>
            </a:rPr>
            <a:t> az olmamak koşuluyla en az 7 ders, uygulamalar ile tez, sergi, proje, resital, konser ve temsil gibi çalışmalar olmak üzere en az 240 AKTS kredisinden oluşur. Lisans derecesi ile kabul edilmiş öğrenciler için en az 42 kredilik 14 ders, uygulamalar ile tez, sergi, proje, resital, konser ve temsil gibi çalışmalar olmak üzere en az 300 AKTS kredisinden oluşur. </a:t>
          </a:r>
          <a:endParaRPr lang="tr-TR" sz="1400" dirty="0">
            <a:solidFill>
              <a:schemeClr val="tx1"/>
            </a:solidFill>
          </a:endParaRPr>
        </a:p>
      </dgm:t>
    </dgm:pt>
    <dgm:pt modelId="{301B71AF-282C-48F2-BBEB-F22AE75ED8CA}" type="parTrans" cxnId="{E42B76BD-5949-4C2E-9623-13D4C82BD961}">
      <dgm:prSet/>
      <dgm:spPr/>
      <dgm:t>
        <a:bodyPr/>
        <a:lstStyle/>
        <a:p>
          <a:endParaRPr lang="tr-TR"/>
        </a:p>
      </dgm:t>
    </dgm:pt>
    <dgm:pt modelId="{E4D8319F-21DC-453B-AE9D-9E2E773BE961}" type="sibTrans" cxnId="{E42B76BD-5949-4C2E-9623-13D4C82BD961}">
      <dgm:prSet custT="1"/>
      <dgm:spPr/>
      <dgm:t>
        <a:bodyPr/>
        <a:lstStyle/>
        <a:p>
          <a:endParaRPr lang="tr-TR" sz="1400"/>
        </a:p>
      </dgm:t>
    </dgm:pt>
    <dgm:pt modelId="{1E05D511-96CD-443C-B034-DF6730A6F26E}">
      <dgm:prSet custT="1"/>
      <dgm:spPr/>
      <dgm:t>
        <a:bodyPr/>
        <a:lstStyle/>
        <a:p>
          <a:pPr rtl="0"/>
          <a:r>
            <a:rPr lang="tr-TR" sz="1400" dirty="0" smtClean="0">
              <a:solidFill>
                <a:schemeClr val="tx1"/>
              </a:solidFill>
            </a:rPr>
            <a:t>Sanatta yeterlik programını tamamlama süresi, kayıt olduğu programa ilişkin derslerin verildiği dönemden başlamak üzere, her dönem için kayıt yaptırıp yaptırmadığına bakılmaksızın sekiz yarıyıl olup azami tamamlama süresi on iki yarıyıl, lisans derecesi ile kabul edilenler için on yarıyıl olup azami tamamlama süresi on dört yarıyıldır. </a:t>
          </a:r>
          <a:endParaRPr lang="tr-TR" sz="1400" dirty="0">
            <a:solidFill>
              <a:schemeClr val="tx1"/>
            </a:solidFill>
          </a:endParaRPr>
        </a:p>
      </dgm:t>
    </dgm:pt>
    <dgm:pt modelId="{6E84E8C3-5013-4BF6-BEE6-221B69CA8B52}" type="parTrans" cxnId="{C27DCFC5-5B68-4910-A834-5ECEC458A44B}">
      <dgm:prSet/>
      <dgm:spPr/>
      <dgm:t>
        <a:bodyPr/>
        <a:lstStyle/>
        <a:p>
          <a:endParaRPr lang="tr-TR"/>
        </a:p>
      </dgm:t>
    </dgm:pt>
    <dgm:pt modelId="{F1513E60-E4F6-4A29-81E9-B2A91217735E}" type="sibTrans" cxnId="{C27DCFC5-5B68-4910-A834-5ECEC458A44B}">
      <dgm:prSet custT="1"/>
      <dgm:spPr/>
      <dgm:t>
        <a:bodyPr/>
        <a:lstStyle/>
        <a:p>
          <a:endParaRPr lang="tr-TR" sz="1400"/>
        </a:p>
      </dgm:t>
    </dgm:pt>
    <dgm:pt modelId="{C6CA3FE4-60FD-448A-8C62-20FE4DD84241}">
      <dgm:prSet custT="1"/>
      <dgm:spPr/>
      <dgm:t>
        <a:bodyPr/>
        <a:lstStyle/>
        <a:p>
          <a:pPr rtl="0"/>
          <a:r>
            <a:rPr lang="tr-TR" sz="1400" dirty="0" smtClean="0">
              <a:solidFill>
                <a:schemeClr val="tx1"/>
              </a:solidFill>
            </a:rPr>
            <a:t>Kredili derslerini ve uygulamalarını başarı ile bitiren, ancak tez, sergi, proje, resital, konser, temsil gibi çalışmalarını birinci fıkrada belirtilen azami on iki yarıyıl veya on dört yarıyıl sonuna kadar tamamlayamayan öğrencinin Üniversite ile ilişiği kesilir. </a:t>
          </a:r>
          <a:endParaRPr lang="tr-TR" sz="1400" dirty="0">
            <a:solidFill>
              <a:schemeClr val="tx1"/>
            </a:solidFill>
          </a:endParaRPr>
        </a:p>
      </dgm:t>
    </dgm:pt>
    <dgm:pt modelId="{41DEEEF4-FA8C-4860-9995-FA35E575CAEA}" type="parTrans" cxnId="{D39AD52D-B2E1-4184-9859-88FF78859C40}">
      <dgm:prSet/>
      <dgm:spPr/>
      <dgm:t>
        <a:bodyPr/>
        <a:lstStyle/>
        <a:p>
          <a:endParaRPr lang="tr-TR"/>
        </a:p>
      </dgm:t>
    </dgm:pt>
    <dgm:pt modelId="{30E3F4F0-FFAF-480E-90F3-421646E945AD}" type="sibTrans" cxnId="{D39AD52D-B2E1-4184-9859-88FF78859C40}">
      <dgm:prSet/>
      <dgm:spPr/>
      <dgm:t>
        <a:bodyPr/>
        <a:lstStyle/>
        <a:p>
          <a:endParaRPr lang="tr-TR"/>
        </a:p>
      </dgm:t>
    </dgm:pt>
    <dgm:pt modelId="{179009E0-5673-4592-886D-DD2F8DEBE157}" type="pres">
      <dgm:prSet presAssocID="{60E1AB57-122B-4250-8D70-3F437F1FF41E}" presName="Name0" presStyleCnt="0">
        <dgm:presLayoutVars>
          <dgm:dir/>
          <dgm:resizeHandles val="exact"/>
        </dgm:presLayoutVars>
      </dgm:prSet>
      <dgm:spPr/>
      <dgm:t>
        <a:bodyPr/>
        <a:lstStyle/>
        <a:p>
          <a:endParaRPr lang="tr-TR"/>
        </a:p>
      </dgm:t>
    </dgm:pt>
    <dgm:pt modelId="{1F1D2838-26F1-4C29-9ECF-7B5EF3F031FE}" type="pres">
      <dgm:prSet presAssocID="{E56520DC-82FF-4160-BAF8-E1B2B932CD14}" presName="node" presStyleLbl="node1" presStyleIdx="0" presStyleCnt="3" custScaleX="124305" custLinFactNeighborX="-836">
        <dgm:presLayoutVars>
          <dgm:bulletEnabled val="1"/>
        </dgm:presLayoutVars>
      </dgm:prSet>
      <dgm:spPr/>
      <dgm:t>
        <a:bodyPr/>
        <a:lstStyle/>
        <a:p>
          <a:endParaRPr lang="tr-TR"/>
        </a:p>
      </dgm:t>
    </dgm:pt>
    <dgm:pt modelId="{14DA242D-10EA-465B-A11B-DA4E1CF2CC7C}" type="pres">
      <dgm:prSet presAssocID="{E4D8319F-21DC-453B-AE9D-9E2E773BE961}" presName="sibTrans" presStyleLbl="sibTrans2D1" presStyleIdx="0" presStyleCnt="2"/>
      <dgm:spPr/>
      <dgm:t>
        <a:bodyPr/>
        <a:lstStyle/>
        <a:p>
          <a:endParaRPr lang="tr-TR"/>
        </a:p>
      </dgm:t>
    </dgm:pt>
    <dgm:pt modelId="{F44A9A9C-68E9-4FBD-8E06-55FBE42F2120}" type="pres">
      <dgm:prSet presAssocID="{E4D8319F-21DC-453B-AE9D-9E2E773BE961}" presName="connectorText" presStyleLbl="sibTrans2D1" presStyleIdx="0" presStyleCnt="2"/>
      <dgm:spPr/>
      <dgm:t>
        <a:bodyPr/>
        <a:lstStyle/>
        <a:p>
          <a:endParaRPr lang="tr-TR"/>
        </a:p>
      </dgm:t>
    </dgm:pt>
    <dgm:pt modelId="{ACA8899F-5EF0-4ADB-912F-D1B3B0FA469D}" type="pres">
      <dgm:prSet presAssocID="{1E05D511-96CD-443C-B034-DF6730A6F26E}" presName="node" presStyleLbl="node1" presStyleIdx="1" presStyleCnt="3" custScaleX="123980">
        <dgm:presLayoutVars>
          <dgm:bulletEnabled val="1"/>
        </dgm:presLayoutVars>
      </dgm:prSet>
      <dgm:spPr/>
      <dgm:t>
        <a:bodyPr/>
        <a:lstStyle/>
        <a:p>
          <a:endParaRPr lang="tr-TR"/>
        </a:p>
      </dgm:t>
    </dgm:pt>
    <dgm:pt modelId="{E8736EC6-1F24-4143-ACFA-8B6189309BF4}" type="pres">
      <dgm:prSet presAssocID="{F1513E60-E4F6-4A29-81E9-B2A91217735E}" presName="sibTrans" presStyleLbl="sibTrans2D1" presStyleIdx="1" presStyleCnt="2"/>
      <dgm:spPr/>
      <dgm:t>
        <a:bodyPr/>
        <a:lstStyle/>
        <a:p>
          <a:endParaRPr lang="tr-TR"/>
        </a:p>
      </dgm:t>
    </dgm:pt>
    <dgm:pt modelId="{F787E3B2-3DA9-4841-9C88-AB5BD14A3092}" type="pres">
      <dgm:prSet presAssocID="{F1513E60-E4F6-4A29-81E9-B2A91217735E}" presName="connectorText" presStyleLbl="sibTrans2D1" presStyleIdx="1" presStyleCnt="2"/>
      <dgm:spPr/>
      <dgm:t>
        <a:bodyPr/>
        <a:lstStyle/>
        <a:p>
          <a:endParaRPr lang="tr-TR"/>
        </a:p>
      </dgm:t>
    </dgm:pt>
    <dgm:pt modelId="{A8829097-0C94-43A4-B115-CE94F39D26E7}" type="pres">
      <dgm:prSet presAssocID="{C6CA3FE4-60FD-448A-8C62-20FE4DD84241}" presName="node" presStyleLbl="node1" presStyleIdx="2" presStyleCnt="3" custScaleX="126411">
        <dgm:presLayoutVars>
          <dgm:bulletEnabled val="1"/>
        </dgm:presLayoutVars>
      </dgm:prSet>
      <dgm:spPr/>
      <dgm:t>
        <a:bodyPr/>
        <a:lstStyle/>
        <a:p>
          <a:endParaRPr lang="tr-TR"/>
        </a:p>
      </dgm:t>
    </dgm:pt>
  </dgm:ptLst>
  <dgm:cxnLst>
    <dgm:cxn modelId="{9FE41B0D-4919-4268-9F93-772A19ECA70B}" type="presOf" srcId="{1E05D511-96CD-443C-B034-DF6730A6F26E}" destId="{ACA8899F-5EF0-4ADB-912F-D1B3B0FA469D}" srcOrd="0" destOrd="0" presId="urn:microsoft.com/office/officeart/2005/8/layout/process1"/>
    <dgm:cxn modelId="{D39AD52D-B2E1-4184-9859-88FF78859C40}" srcId="{60E1AB57-122B-4250-8D70-3F437F1FF41E}" destId="{C6CA3FE4-60FD-448A-8C62-20FE4DD84241}" srcOrd="2" destOrd="0" parTransId="{41DEEEF4-FA8C-4860-9995-FA35E575CAEA}" sibTransId="{30E3F4F0-FFAF-480E-90F3-421646E945AD}"/>
    <dgm:cxn modelId="{995514E2-4636-4CE9-8632-3AD10F80028A}" type="presOf" srcId="{60E1AB57-122B-4250-8D70-3F437F1FF41E}" destId="{179009E0-5673-4592-886D-DD2F8DEBE157}" srcOrd="0" destOrd="0" presId="urn:microsoft.com/office/officeart/2005/8/layout/process1"/>
    <dgm:cxn modelId="{C6C92019-29E6-46F6-B470-4DB5F3619BB8}" type="presOf" srcId="{E56520DC-82FF-4160-BAF8-E1B2B932CD14}" destId="{1F1D2838-26F1-4C29-9ECF-7B5EF3F031FE}" srcOrd="0" destOrd="0" presId="urn:microsoft.com/office/officeart/2005/8/layout/process1"/>
    <dgm:cxn modelId="{04BF5804-6985-41B0-9562-EAE4B06E7674}" type="presOf" srcId="{E4D8319F-21DC-453B-AE9D-9E2E773BE961}" destId="{14DA242D-10EA-465B-A11B-DA4E1CF2CC7C}" srcOrd="0" destOrd="0" presId="urn:microsoft.com/office/officeart/2005/8/layout/process1"/>
    <dgm:cxn modelId="{BC488CC6-1CFD-467A-8C21-54E468F56A8E}" type="presOf" srcId="{F1513E60-E4F6-4A29-81E9-B2A91217735E}" destId="{E8736EC6-1F24-4143-ACFA-8B6189309BF4}" srcOrd="0" destOrd="0" presId="urn:microsoft.com/office/officeart/2005/8/layout/process1"/>
    <dgm:cxn modelId="{E42B76BD-5949-4C2E-9623-13D4C82BD961}" srcId="{60E1AB57-122B-4250-8D70-3F437F1FF41E}" destId="{E56520DC-82FF-4160-BAF8-E1B2B932CD14}" srcOrd="0" destOrd="0" parTransId="{301B71AF-282C-48F2-BBEB-F22AE75ED8CA}" sibTransId="{E4D8319F-21DC-453B-AE9D-9E2E773BE961}"/>
    <dgm:cxn modelId="{A4B000FB-8FB8-4D38-885F-527F8D999365}" type="presOf" srcId="{F1513E60-E4F6-4A29-81E9-B2A91217735E}" destId="{F787E3B2-3DA9-4841-9C88-AB5BD14A3092}" srcOrd="1" destOrd="0" presId="urn:microsoft.com/office/officeart/2005/8/layout/process1"/>
    <dgm:cxn modelId="{CB7DD6FE-7CAB-4D46-8D02-9EE71BE501FD}" type="presOf" srcId="{E4D8319F-21DC-453B-AE9D-9E2E773BE961}" destId="{F44A9A9C-68E9-4FBD-8E06-55FBE42F2120}" srcOrd="1" destOrd="0" presId="urn:microsoft.com/office/officeart/2005/8/layout/process1"/>
    <dgm:cxn modelId="{7CC580B8-77F2-485D-B4CD-A89B80DF291F}" type="presOf" srcId="{C6CA3FE4-60FD-448A-8C62-20FE4DD84241}" destId="{A8829097-0C94-43A4-B115-CE94F39D26E7}" srcOrd="0" destOrd="0" presId="urn:microsoft.com/office/officeart/2005/8/layout/process1"/>
    <dgm:cxn modelId="{C27DCFC5-5B68-4910-A834-5ECEC458A44B}" srcId="{60E1AB57-122B-4250-8D70-3F437F1FF41E}" destId="{1E05D511-96CD-443C-B034-DF6730A6F26E}" srcOrd="1" destOrd="0" parTransId="{6E84E8C3-5013-4BF6-BEE6-221B69CA8B52}" sibTransId="{F1513E60-E4F6-4A29-81E9-B2A91217735E}"/>
    <dgm:cxn modelId="{913DE462-745F-480D-A66A-BE3098F93B05}" type="presParOf" srcId="{179009E0-5673-4592-886D-DD2F8DEBE157}" destId="{1F1D2838-26F1-4C29-9ECF-7B5EF3F031FE}" srcOrd="0" destOrd="0" presId="urn:microsoft.com/office/officeart/2005/8/layout/process1"/>
    <dgm:cxn modelId="{FB6ECCA0-F826-4D70-B4A1-435758D4E326}" type="presParOf" srcId="{179009E0-5673-4592-886D-DD2F8DEBE157}" destId="{14DA242D-10EA-465B-A11B-DA4E1CF2CC7C}" srcOrd="1" destOrd="0" presId="urn:microsoft.com/office/officeart/2005/8/layout/process1"/>
    <dgm:cxn modelId="{8D3E38DA-E9AB-411F-83EA-2E591B136868}" type="presParOf" srcId="{14DA242D-10EA-465B-A11B-DA4E1CF2CC7C}" destId="{F44A9A9C-68E9-4FBD-8E06-55FBE42F2120}" srcOrd="0" destOrd="0" presId="urn:microsoft.com/office/officeart/2005/8/layout/process1"/>
    <dgm:cxn modelId="{BB65A1FA-33BE-4021-878D-7498096C0D87}" type="presParOf" srcId="{179009E0-5673-4592-886D-DD2F8DEBE157}" destId="{ACA8899F-5EF0-4ADB-912F-D1B3B0FA469D}" srcOrd="2" destOrd="0" presId="urn:microsoft.com/office/officeart/2005/8/layout/process1"/>
    <dgm:cxn modelId="{44330D84-2936-4E8B-A7F3-08EFAEAC2CA3}" type="presParOf" srcId="{179009E0-5673-4592-886D-DD2F8DEBE157}" destId="{E8736EC6-1F24-4143-ACFA-8B6189309BF4}" srcOrd="3" destOrd="0" presId="urn:microsoft.com/office/officeart/2005/8/layout/process1"/>
    <dgm:cxn modelId="{FAB2C5F6-EB43-4887-8D72-468783E9B8A0}" type="presParOf" srcId="{E8736EC6-1F24-4143-ACFA-8B6189309BF4}" destId="{F787E3B2-3DA9-4841-9C88-AB5BD14A3092}" srcOrd="0" destOrd="0" presId="urn:microsoft.com/office/officeart/2005/8/layout/process1"/>
    <dgm:cxn modelId="{196ABED9-B3EC-450C-89B6-DF810274ADB5}" type="presParOf" srcId="{179009E0-5673-4592-886D-DD2F8DEBE157}" destId="{A8829097-0C94-43A4-B115-CE94F39D26E7}"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42E094C1-A358-42F8-8713-122A90F91FDC}"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BB4C062E-5290-4275-A932-6A3738A2EF6A}">
      <dgm:prSet custT="1"/>
      <dgm:spPr/>
      <dgm:t>
        <a:bodyPr/>
        <a:lstStyle/>
        <a:p>
          <a:pPr algn="ctr" rtl="0"/>
          <a:r>
            <a:rPr lang="tr-TR" sz="3600" baseline="0" dirty="0" smtClean="0"/>
            <a:t>SANATTA YETERLİK PROGRAMININ SONUÇLANDIRILMASI</a:t>
          </a:r>
          <a:endParaRPr lang="tr-TR" sz="3600" dirty="0"/>
        </a:p>
      </dgm:t>
    </dgm:pt>
    <dgm:pt modelId="{D2EA14AB-1814-4F7A-90D8-4A8CB644DF21}" type="parTrans" cxnId="{1AF4356B-9964-4593-B644-D5CA3F6D4B13}">
      <dgm:prSet/>
      <dgm:spPr/>
      <dgm:t>
        <a:bodyPr/>
        <a:lstStyle/>
        <a:p>
          <a:endParaRPr lang="tr-TR"/>
        </a:p>
      </dgm:t>
    </dgm:pt>
    <dgm:pt modelId="{FF0F89DD-AD15-4CA5-81C4-0AFA8DE2FD29}" type="sibTrans" cxnId="{1AF4356B-9964-4593-B644-D5CA3F6D4B13}">
      <dgm:prSet/>
      <dgm:spPr/>
      <dgm:t>
        <a:bodyPr/>
        <a:lstStyle/>
        <a:p>
          <a:endParaRPr lang="tr-TR"/>
        </a:p>
      </dgm:t>
    </dgm:pt>
    <dgm:pt modelId="{9CF84423-9A75-4DE0-8081-6925FCF10D63}" type="pres">
      <dgm:prSet presAssocID="{42E094C1-A358-42F8-8713-122A90F91FDC}" presName="linear" presStyleCnt="0">
        <dgm:presLayoutVars>
          <dgm:animLvl val="lvl"/>
          <dgm:resizeHandles val="exact"/>
        </dgm:presLayoutVars>
      </dgm:prSet>
      <dgm:spPr/>
      <dgm:t>
        <a:bodyPr/>
        <a:lstStyle/>
        <a:p>
          <a:endParaRPr lang="tr-TR"/>
        </a:p>
      </dgm:t>
    </dgm:pt>
    <dgm:pt modelId="{03993585-354D-4D18-9FDB-16AFF24AF13D}" type="pres">
      <dgm:prSet presAssocID="{BB4C062E-5290-4275-A932-6A3738A2EF6A}" presName="parentText" presStyleLbl="node1" presStyleIdx="0" presStyleCnt="1">
        <dgm:presLayoutVars>
          <dgm:chMax val="0"/>
          <dgm:bulletEnabled val="1"/>
        </dgm:presLayoutVars>
      </dgm:prSet>
      <dgm:spPr/>
      <dgm:t>
        <a:bodyPr/>
        <a:lstStyle/>
        <a:p>
          <a:endParaRPr lang="tr-TR"/>
        </a:p>
      </dgm:t>
    </dgm:pt>
  </dgm:ptLst>
  <dgm:cxnLst>
    <dgm:cxn modelId="{1AF4356B-9964-4593-B644-D5CA3F6D4B13}" srcId="{42E094C1-A358-42F8-8713-122A90F91FDC}" destId="{BB4C062E-5290-4275-A932-6A3738A2EF6A}" srcOrd="0" destOrd="0" parTransId="{D2EA14AB-1814-4F7A-90D8-4A8CB644DF21}" sibTransId="{FF0F89DD-AD15-4CA5-81C4-0AFA8DE2FD29}"/>
    <dgm:cxn modelId="{ADDE07C5-F315-47C7-A454-7FC90B7FB9A2}" type="presOf" srcId="{42E094C1-A358-42F8-8713-122A90F91FDC}" destId="{9CF84423-9A75-4DE0-8081-6925FCF10D63}" srcOrd="0" destOrd="0" presId="urn:microsoft.com/office/officeart/2005/8/layout/vList2"/>
    <dgm:cxn modelId="{931A5CCA-0BB3-4E2E-9578-59371416CE31}" type="presOf" srcId="{BB4C062E-5290-4275-A932-6A3738A2EF6A}" destId="{03993585-354D-4D18-9FDB-16AFF24AF13D}" srcOrd="0" destOrd="0" presId="urn:microsoft.com/office/officeart/2005/8/layout/vList2"/>
    <dgm:cxn modelId="{A6B04132-2E97-4058-B10C-BFBD8DE58848}" type="presParOf" srcId="{9CF84423-9A75-4DE0-8081-6925FCF10D63}" destId="{03993585-354D-4D18-9FDB-16AFF24AF13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96B2D216-7D43-4338-B406-FC9E7E8A9E73}"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tr-TR"/>
        </a:p>
      </dgm:t>
    </dgm:pt>
    <dgm:pt modelId="{CA3D6238-4B62-401E-821F-F16CED92B508}">
      <dgm:prSet custT="1"/>
      <dgm:spPr/>
      <dgm:t>
        <a:bodyPr/>
        <a:lstStyle/>
        <a:p>
          <a:pPr rtl="0"/>
          <a:r>
            <a:rPr lang="tr-TR" sz="1400" dirty="0" smtClean="0"/>
            <a:t>Tez hazırlayan öğrenci elde ettiği sonuçları, sergi, proje, resital, konser, temsil gibi çalışmasını açıklayan ve belgeleyen metni ilgili Senato tarafından kabul edilen yazım kurallarına uygun biçimde yazarak, tez, sergi, proje, resital, konser, temsil gibi çalışmalarını jüri önünde sözlü olarak savunur. </a:t>
          </a:r>
          <a:endParaRPr lang="tr-TR" sz="1400" dirty="0"/>
        </a:p>
      </dgm:t>
    </dgm:pt>
    <dgm:pt modelId="{DA0BE4B3-F71E-4E52-AD95-EA3FF08BCFEA}" type="parTrans" cxnId="{E0742BCB-4440-46C5-9660-717F14519917}">
      <dgm:prSet/>
      <dgm:spPr/>
      <dgm:t>
        <a:bodyPr/>
        <a:lstStyle/>
        <a:p>
          <a:endParaRPr lang="tr-TR"/>
        </a:p>
      </dgm:t>
    </dgm:pt>
    <dgm:pt modelId="{AC676560-D29C-49D8-9179-86C17FA2A47E}" type="sibTrans" cxnId="{E0742BCB-4440-46C5-9660-717F14519917}">
      <dgm:prSet/>
      <dgm:spPr/>
      <dgm:t>
        <a:bodyPr/>
        <a:lstStyle/>
        <a:p>
          <a:endParaRPr lang="tr-TR"/>
        </a:p>
      </dgm:t>
    </dgm:pt>
    <dgm:pt modelId="{E61EAB2B-EDAF-49A5-BEED-B9463EA2D9A3}">
      <dgm:prSet custT="1"/>
      <dgm:spPr/>
      <dgm:t>
        <a:bodyPr/>
        <a:lstStyle/>
        <a:p>
          <a:pPr rtl="0"/>
          <a:r>
            <a:rPr lang="tr-TR" sz="1400" dirty="0" smtClean="0"/>
            <a:t>Sanatta yeterlik jürisi, danışman ve enstitü anabilim/</a:t>
          </a:r>
          <a:r>
            <a:rPr lang="tr-TR" sz="1400" dirty="0" err="1" smtClean="0"/>
            <a:t>anasanat</a:t>
          </a:r>
          <a:r>
            <a:rPr lang="tr-TR" sz="1400" dirty="0" smtClean="0"/>
            <a:t> dalı başkanlığının önerisi ve Enstitü Yönetim Kurulu onayı ile atanır. Jüri, en az ikisi Üniversite dışından öğretim üyesi olmak üzere danışman dahil 5 kişiden oluşur. Danışmanın oy hakkı olup olmadığı hususunda Enstitü Yönetim Kurulu karar verir. Danışmanın oy hakkı olmaması durumunda jüri 6 kişiden oluşur. Ayrıca ikinci tez danışmanı oy hakkı olmaksızın jüride yer alabilir. </a:t>
          </a:r>
          <a:endParaRPr lang="tr-TR" sz="1400" dirty="0"/>
        </a:p>
      </dgm:t>
    </dgm:pt>
    <dgm:pt modelId="{1EFBAD85-AC72-4CA4-83F5-3377FE78AC97}" type="parTrans" cxnId="{CB8024CD-2B61-45B8-A64C-C23B18CE2268}">
      <dgm:prSet/>
      <dgm:spPr/>
      <dgm:t>
        <a:bodyPr/>
        <a:lstStyle/>
        <a:p>
          <a:endParaRPr lang="tr-TR"/>
        </a:p>
      </dgm:t>
    </dgm:pt>
    <dgm:pt modelId="{B3CCC4A1-2E85-4A97-9EB8-C53D52C7FBE0}" type="sibTrans" cxnId="{CB8024CD-2B61-45B8-A64C-C23B18CE2268}">
      <dgm:prSet/>
      <dgm:spPr/>
      <dgm:t>
        <a:bodyPr/>
        <a:lstStyle/>
        <a:p>
          <a:endParaRPr lang="tr-TR"/>
        </a:p>
      </dgm:t>
    </dgm:pt>
    <dgm:pt modelId="{4C25307E-615F-48DE-8607-ABC66B61EF8D}">
      <dgm:prSet custT="1"/>
      <dgm:spPr/>
      <dgm:t>
        <a:bodyPr/>
        <a:lstStyle/>
        <a:p>
          <a:pPr rtl="0"/>
          <a:r>
            <a:rPr lang="tr-TR" sz="1400" smtClean="0"/>
            <a:t>Jüri üyeleri, söz konusu tezin veya metnin kendilerine teslim edildiği tarihten itibaren en geç bir ay içinde toplanarak öğrenciyi sınava alır. </a:t>
          </a:r>
          <a:endParaRPr lang="tr-TR" sz="1400"/>
        </a:p>
      </dgm:t>
    </dgm:pt>
    <dgm:pt modelId="{77B8D4B4-7E92-4E54-AB8D-EAAF8BFB412A}" type="parTrans" cxnId="{D2F05E44-86C3-4D3D-9479-D1364783585D}">
      <dgm:prSet/>
      <dgm:spPr/>
      <dgm:t>
        <a:bodyPr/>
        <a:lstStyle/>
        <a:p>
          <a:endParaRPr lang="tr-TR"/>
        </a:p>
      </dgm:t>
    </dgm:pt>
    <dgm:pt modelId="{9E10EFD2-511A-4670-B61C-5667FA2424CD}" type="sibTrans" cxnId="{D2F05E44-86C3-4D3D-9479-D1364783585D}">
      <dgm:prSet/>
      <dgm:spPr/>
      <dgm:t>
        <a:bodyPr/>
        <a:lstStyle/>
        <a:p>
          <a:endParaRPr lang="tr-TR"/>
        </a:p>
      </dgm:t>
    </dgm:pt>
    <dgm:pt modelId="{11D7C139-9226-462A-8B58-B89F3E8A7807}" type="pres">
      <dgm:prSet presAssocID="{96B2D216-7D43-4338-B406-FC9E7E8A9E73}" presName="linear" presStyleCnt="0">
        <dgm:presLayoutVars>
          <dgm:animLvl val="lvl"/>
          <dgm:resizeHandles val="exact"/>
        </dgm:presLayoutVars>
      </dgm:prSet>
      <dgm:spPr/>
      <dgm:t>
        <a:bodyPr/>
        <a:lstStyle/>
        <a:p>
          <a:endParaRPr lang="tr-TR"/>
        </a:p>
      </dgm:t>
    </dgm:pt>
    <dgm:pt modelId="{04825653-6F13-4546-BA17-03D5E741F4A9}" type="pres">
      <dgm:prSet presAssocID="{CA3D6238-4B62-401E-821F-F16CED92B508}" presName="parentText" presStyleLbl="node1" presStyleIdx="0" presStyleCnt="3" custScaleY="150750">
        <dgm:presLayoutVars>
          <dgm:chMax val="0"/>
          <dgm:bulletEnabled val="1"/>
        </dgm:presLayoutVars>
      </dgm:prSet>
      <dgm:spPr/>
      <dgm:t>
        <a:bodyPr/>
        <a:lstStyle/>
        <a:p>
          <a:endParaRPr lang="tr-TR"/>
        </a:p>
      </dgm:t>
    </dgm:pt>
    <dgm:pt modelId="{5F4AF28A-3794-457D-8227-1E423ADF169F}" type="pres">
      <dgm:prSet presAssocID="{AC676560-D29C-49D8-9179-86C17FA2A47E}" presName="spacer" presStyleCnt="0"/>
      <dgm:spPr/>
    </dgm:pt>
    <dgm:pt modelId="{A7A11F30-DCF6-4B5C-8B77-822F6FE26E29}" type="pres">
      <dgm:prSet presAssocID="{E61EAB2B-EDAF-49A5-BEED-B9463EA2D9A3}" presName="parentText" presStyleLbl="node1" presStyleIdx="1" presStyleCnt="3" custScaleY="132444">
        <dgm:presLayoutVars>
          <dgm:chMax val="0"/>
          <dgm:bulletEnabled val="1"/>
        </dgm:presLayoutVars>
      </dgm:prSet>
      <dgm:spPr/>
      <dgm:t>
        <a:bodyPr/>
        <a:lstStyle/>
        <a:p>
          <a:endParaRPr lang="tr-TR"/>
        </a:p>
      </dgm:t>
    </dgm:pt>
    <dgm:pt modelId="{B020D47B-D6FA-4443-BA68-8EBE6C2D7FE2}" type="pres">
      <dgm:prSet presAssocID="{B3CCC4A1-2E85-4A97-9EB8-C53D52C7FBE0}" presName="spacer" presStyleCnt="0"/>
      <dgm:spPr/>
    </dgm:pt>
    <dgm:pt modelId="{7CA1D9D9-F38C-4589-BBD5-39F5FD7910EA}" type="pres">
      <dgm:prSet presAssocID="{4C25307E-615F-48DE-8607-ABC66B61EF8D}" presName="parentText" presStyleLbl="node1" presStyleIdx="2" presStyleCnt="3">
        <dgm:presLayoutVars>
          <dgm:chMax val="0"/>
          <dgm:bulletEnabled val="1"/>
        </dgm:presLayoutVars>
      </dgm:prSet>
      <dgm:spPr/>
      <dgm:t>
        <a:bodyPr/>
        <a:lstStyle/>
        <a:p>
          <a:endParaRPr lang="tr-TR"/>
        </a:p>
      </dgm:t>
    </dgm:pt>
  </dgm:ptLst>
  <dgm:cxnLst>
    <dgm:cxn modelId="{E0742BCB-4440-46C5-9660-717F14519917}" srcId="{96B2D216-7D43-4338-B406-FC9E7E8A9E73}" destId="{CA3D6238-4B62-401E-821F-F16CED92B508}" srcOrd="0" destOrd="0" parTransId="{DA0BE4B3-F71E-4E52-AD95-EA3FF08BCFEA}" sibTransId="{AC676560-D29C-49D8-9179-86C17FA2A47E}"/>
    <dgm:cxn modelId="{0AC399D9-3974-4B5E-A7EC-0144FBEEB35B}" type="presOf" srcId="{E61EAB2B-EDAF-49A5-BEED-B9463EA2D9A3}" destId="{A7A11F30-DCF6-4B5C-8B77-822F6FE26E29}" srcOrd="0" destOrd="0" presId="urn:microsoft.com/office/officeart/2005/8/layout/vList2"/>
    <dgm:cxn modelId="{CB8024CD-2B61-45B8-A64C-C23B18CE2268}" srcId="{96B2D216-7D43-4338-B406-FC9E7E8A9E73}" destId="{E61EAB2B-EDAF-49A5-BEED-B9463EA2D9A3}" srcOrd="1" destOrd="0" parTransId="{1EFBAD85-AC72-4CA4-83F5-3377FE78AC97}" sibTransId="{B3CCC4A1-2E85-4A97-9EB8-C53D52C7FBE0}"/>
    <dgm:cxn modelId="{63357320-6A4C-4109-9B7D-278E7E7E74A1}" type="presOf" srcId="{CA3D6238-4B62-401E-821F-F16CED92B508}" destId="{04825653-6F13-4546-BA17-03D5E741F4A9}" srcOrd="0" destOrd="0" presId="urn:microsoft.com/office/officeart/2005/8/layout/vList2"/>
    <dgm:cxn modelId="{1C5DE898-17D6-49FC-8824-BC188ACE19C4}" type="presOf" srcId="{4C25307E-615F-48DE-8607-ABC66B61EF8D}" destId="{7CA1D9D9-F38C-4589-BBD5-39F5FD7910EA}" srcOrd="0" destOrd="0" presId="urn:microsoft.com/office/officeart/2005/8/layout/vList2"/>
    <dgm:cxn modelId="{23521CE2-39D6-4A54-82C6-AC1D558F4FB1}" type="presOf" srcId="{96B2D216-7D43-4338-B406-FC9E7E8A9E73}" destId="{11D7C139-9226-462A-8B58-B89F3E8A7807}" srcOrd="0" destOrd="0" presId="urn:microsoft.com/office/officeart/2005/8/layout/vList2"/>
    <dgm:cxn modelId="{D2F05E44-86C3-4D3D-9479-D1364783585D}" srcId="{96B2D216-7D43-4338-B406-FC9E7E8A9E73}" destId="{4C25307E-615F-48DE-8607-ABC66B61EF8D}" srcOrd="2" destOrd="0" parTransId="{77B8D4B4-7E92-4E54-AB8D-EAAF8BFB412A}" sibTransId="{9E10EFD2-511A-4670-B61C-5667FA2424CD}"/>
    <dgm:cxn modelId="{79111281-3B21-4D93-B212-48D8975AC2F7}" type="presParOf" srcId="{11D7C139-9226-462A-8B58-B89F3E8A7807}" destId="{04825653-6F13-4546-BA17-03D5E741F4A9}" srcOrd="0" destOrd="0" presId="urn:microsoft.com/office/officeart/2005/8/layout/vList2"/>
    <dgm:cxn modelId="{2CE99CD6-2E75-44B1-80E0-CF31B500D3C1}" type="presParOf" srcId="{11D7C139-9226-462A-8B58-B89F3E8A7807}" destId="{5F4AF28A-3794-457D-8227-1E423ADF169F}" srcOrd="1" destOrd="0" presId="urn:microsoft.com/office/officeart/2005/8/layout/vList2"/>
    <dgm:cxn modelId="{9EE5BDFE-0871-49BB-9224-06078585E59A}" type="presParOf" srcId="{11D7C139-9226-462A-8B58-B89F3E8A7807}" destId="{A7A11F30-DCF6-4B5C-8B77-822F6FE26E29}" srcOrd="2" destOrd="0" presId="urn:microsoft.com/office/officeart/2005/8/layout/vList2"/>
    <dgm:cxn modelId="{62B66326-067F-42A6-B0F6-390A852C48DE}" type="presParOf" srcId="{11D7C139-9226-462A-8B58-B89F3E8A7807}" destId="{B020D47B-D6FA-4443-BA68-8EBE6C2D7FE2}" srcOrd="3" destOrd="0" presId="urn:microsoft.com/office/officeart/2005/8/layout/vList2"/>
    <dgm:cxn modelId="{284046D5-0D79-4C82-BEB2-35AE66BE1316}" type="presParOf" srcId="{11D7C139-9226-462A-8B58-B89F3E8A7807}" destId="{7CA1D9D9-F38C-4589-BBD5-39F5FD7910EA}"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D0D97021-D466-4A28-8AAA-79903855BAAC}"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tr-TR"/>
        </a:p>
      </dgm:t>
    </dgm:pt>
    <dgm:pt modelId="{6840B1BA-CCAB-42B8-AAF6-CD5B04CAE985}">
      <dgm:prSet/>
      <dgm:spPr/>
      <dgm:t>
        <a:bodyPr/>
        <a:lstStyle/>
        <a:p>
          <a:pPr algn="ctr" rtl="0"/>
          <a:r>
            <a:rPr lang="tr-TR" baseline="0" dirty="0" smtClean="0"/>
            <a:t>Strateji Geliştirme Daire Başkanlığı görüş yazısı</a:t>
          </a:r>
          <a:endParaRPr lang="tr-TR" dirty="0"/>
        </a:p>
      </dgm:t>
    </dgm:pt>
    <dgm:pt modelId="{0CED24CE-CE56-4356-ACBB-1E55224BC691}" type="parTrans" cxnId="{E2E4794A-4BF5-42CE-A80C-8732471E8056}">
      <dgm:prSet/>
      <dgm:spPr/>
      <dgm:t>
        <a:bodyPr/>
        <a:lstStyle/>
        <a:p>
          <a:endParaRPr lang="tr-TR"/>
        </a:p>
      </dgm:t>
    </dgm:pt>
    <dgm:pt modelId="{F1594B36-D69A-4B20-AA5A-F52864F643E1}" type="sibTrans" cxnId="{E2E4794A-4BF5-42CE-A80C-8732471E8056}">
      <dgm:prSet/>
      <dgm:spPr/>
      <dgm:t>
        <a:bodyPr/>
        <a:lstStyle/>
        <a:p>
          <a:endParaRPr lang="tr-TR"/>
        </a:p>
      </dgm:t>
    </dgm:pt>
    <dgm:pt modelId="{D4E90EAC-B72C-475D-9722-DBDA4848CDCC}" type="pres">
      <dgm:prSet presAssocID="{D0D97021-D466-4A28-8AAA-79903855BAAC}" presName="linear" presStyleCnt="0">
        <dgm:presLayoutVars>
          <dgm:animLvl val="lvl"/>
          <dgm:resizeHandles val="exact"/>
        </dgm:presLayoutVars>
      </dgm:prSet>
      <dgm:spPr/>
      <dgm:t>
        <a:bodyPr/>
        <a:lstStyle/>
        <a:p>
          <a:endParaRPr lang="tr-TR"/>
        </a:p>
      </dgm:t>
    </dgm:pt>
    <dgm:pt modelId="{59EA95E2-E3C4-4F24-B850-7E24DE3D3669}" type="pres">
      <dgm:prSet presAssocID="{6840B1BA-CCAB-42B8-AAF6-CD5B04CAE985}" presName="parentText" presStyleLbl="node1" presStyleIdx="0" presStyleCnt="1" custLinFactNeighborX="0" custLinFactNeighborY="-3800">
        <dgm:presLayoutVars>
          <dgm:chMax val="0"/>
          <dgm:bulletEnabled val="1"/>
        </dgm:presLayoutVars>
      </dgm:prSet>
      <dgm:spPr/>
      <dgm:t>
        <a:bodyPr/>
        <a:lstStyle/>
        <a:p>
          <a:endParaRPr lang="tr-TR"/>
        </a:p>
      </dgm:t>
    </dgm:pt>
  </dgm:ptLst>
  <dgm:cxnLst>
    <dgm:cxn modelId="{E2E4794A-4BF5-42CE-A80C-8732471E8056}" srcId="{D0D97021-D466-4A28-8AAA-79903855BAAC}" destId="{6840B1BA-CCAB-42B8-AAF6-CD5B04CAE985}" srcOrd="0" destOrd="0" parTransId="{0CED24CE-CE56-4356-ACBB-1E55224BC691}" sibTransId="{F1594B36-D69A-4B20-AA5A-F52864F643E1}"/>
    <dgm:cxn modelId="{BCAE77AD-9372-4860-8F8C-44338613F3E2}" type="presOf" srcId="{D0D97021-D466-4A28-8AAA-79903855BAAC}" destId="{D4E90EAC-B72C-475D-9722-DBDA4848CDCC}" srcOrd="0" destOrd="0" presId="urn:microsoft.com/office/officeart/2005/8/layout/vList2"/>
    <dgm:cxn modelId="{2AD50098-98B5-4C68-9F19-95BD74109771}" type="presOf" srcId="{6840B1BA-CCAB-42B8-AAF6-CD5B04CAE985}" destId="{59EA95E2-E3C4-4F24-B850-7E24DE3D3669}" srcOrd="0" destOrd="0" presId="urn:microsoft.com/office/officeart/2005/8/layout/vList2"/>
    <dgm:cxn modelId="{1C414D44-529B-4C5C-91F1-1E6D27EF51E0}" type="presParOf" srcId="{D4E90EAC-B72C-475D-9722-DBDA4848CDCC}" destId="{59EA95E2-E3C4-4F24-B850-7E24DE3D366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EEEC875-4788-4494-89E3-C0F81F9F6F7C}"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tr-TR"/>
        </a:p>
      </dgm:t>
    </dgm:pt>
    <dgm:pt modelId="{9ED41D94-3003-48A3-BE54-96BE58CD5812}">
      <dgm:prSet/>
      <dgm:spPr/>
      <dgm:t>
        <a:bodyPr/>
        <a:lstStyle/>
        <a:p>
          <a:pPr rtl="0"/>
          <a:r>
            <a:rPr lang="tr-TR" baseline="0" dirty="0" smtClean="0"/>
            <a:t>2026-2027 Eğitim-Öğretim Yılı Sonundan İtibaren Uygulanacak Danışman Atama Kriterleri</a:t>
          </a:r>
          <a:endParaRPr lang="tr-TR" dirty="0"/>
        </a:p>
      </dgm:t>
    </dgm:pt>
    <dgm:pt modelId="{2B2503DC-6182-4504-9809-8AE485B950C4}" type="parTrans" cxnId="{FAB0DBFE-1665-4368-B98E-39C5608F71F2}">
      <dgm:prSet/>
      <dgm:spPr/>
      <dgm:t>
        <a:bodyPr/>
        <a:lstStyle/>
        <a:p>
          <a:endParaRPr lang="tr-TR"/>
        </a:p>
      </dgm:t>
    </dgm:pt>
    <dgm:pt modelId="{0ED3476F-174C-46FC-985F-F62E7DB12712}" type="sibTrans" cxnId="{FAB0DBFE-1665-4368-B98E-39C5608F71F2}">
      <dgm:prSet/>
      <dgm:spPr/>
      <dgm:t>
        <a:bodyPr/>
        <a:lstStyle/>
        <a:p>
          <a:endParaRPr lang="tr-TR"/>
        </a:p>
      </dgm:t>
    </dgm:pt>
    <dgm:pt modelId="{EBA56578-5B7F-4623-9581-2FABDC7EB139}" type="pres">
      <dgm:prSet presAssocID="{8EEEC875-4788-4494-89E3-C0F81F9F6F7C}" presName="linear" presStyleCnt="0">
        <dgm:presLayoutVars>
          <dgm:animLvl val="lvl"/>
          <dgm:resizeHandles val="exact"/>
        </dgm:presLayoutVars>
      </dgm:prSet>
      <dgm:spPr/>
      <dgm:t>
        <a:bodyPr/>
        <a:lstStyle/>
        <a:p>
          <a:endParaRPr lang="tr-TR"/>
        </a:p>
      </dgm:t>
    </dgm:pt>
    <dgm:pt modelId="{26F85161-9555-4E46-9CA1-2DDFDB35E21F}" type="pres">
      <dgm:prSet presAssocID="{9ED41D94-3003-48A3-BE54-96BE58CD5812}" presName="parentText" presStyleLbl="node1" presStyleIdx="0" presStyleCnt="1" custScaleY="77141" custLinFactNeighborX="-5920" custLinFactNeighborY="5692">
        <dgm:presLayoutVars>
          <dgm:chMax val="0"/>
          <dgm:bulletEnabled val="1"/>
        </dgm:presLayoutVars>
      </dgm:prSet>
      <dgm:spPr/>
      <dgm:t>
        <a:bodyPr/>
        <a:lstStyle/>
        <a:p>
          <a:endParaRPr lang="tr-TR"/>
        </a:p>
      </dgm:t>
    </dgm:pt>
  </dgm:ptLst>
  <dgm:cxnLst>
    <dgm:cxn modelId="{FAB0DBFE-1665-4368-B98E-39C5608F71F2}" srcId="{8EEEC875-4788-4494-89E3-C0F81F9F6F7C}" destId="{9ED41D94-3003-48A3-BE54-96BE58CD5812}" srcOrd="0" destOrd="0" parTransId="{2B2503DC-6182-4504-9809-8AE485B950C4}" sibTransId="{0ED3476F-174C-46FC-985F-F62E7DB12712}"/>
    <dgm:cxn modelId="{7B989503-8DF3-4896-AA47-5A9D44FDDB39}" type="presOf" srcId="{8EEEC875-4788-4494-89E3-C0F81F9F6F7C}" destId="{EBA56578-5B7F-4623-9581-2FABDC7EB139}" srcOrd="0" destOrd="0" presId="urn:microsoft.com/office/officeart/2005/8/layout/vList2"/>
    <dgm:cxn modelId="{CBB07096-8468-4ECD-8600-02A9EB6A39F7}" type="presOf" srcId="{9ED41D94-3003-48A3-BE54-96BE58CD5812}" destId="{26F85161-9555-4E46-9CA1-2DDFDB35E21F}" srcOrd="0" destOrd="0" presId="urn:microsoft.com/office/officeart/2005/8/layout/vList2"/>
    <dgm:cxn modelId="{54708EBD-8D9E-4AE2-8083-261FA46E8E06}" type="presParOf" srcId="{EBA56578-5B7F-4623-9581-2FABDC7EB139}" destId="{26F85161-9555-4E46-9CA1-2DDFDB35E21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E599DD7B-C825-49F1-9F41-E10ACF1871E2}"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tr-TR"/>
        </a:p>
      </dgm:t>
    </dgm:pt>
    <dgm:pt modelId="{402AEF12-590E-45A7-B3C7-DECB958CF108}">
      <dgm:prSet custT="1"/>
      <dgm:spPr/>
      <dgm:t>
        <a:bodyPr/>
        <a:lstStyle/>
        <a:p>
          <a:pPr algn="ctr" rtl="0"/>
          <a:r>
            <a:rPr lang="tr-TR" sz="3600" baseline="0" dirty="0" smtClean="0"/>
            <a:t>Danışman Atama ile ilgili YÖK görüş yazısı (17.02.2024)</a:t>
          </a:r>
          <a:endParaRPr lang="tr-TR" sz="3600" dirty="0"/>
        </a:p>
      </dgm:t>
    </dgm:pt>
    <dgm:pt modelId="{63E8AA12-44D8-492D-8D95-5BCD5DE63BF3}" type="parTrans" cxnId="{43E4721E-E166-4CA8-9077-0FD3ABE5B9BC}">
      <dgm:prSet/>
      <dgm:spPr/>
      <dgm:t>
        <a:bodyPr/>
        <a:lstStyle/>
        <a:p>
          <a:endParaRPr lang="tr-TR"/>
        </a:p>
      </dgm:t>
    </dgm:pt>
    <dgm:pt modelId="{B539ACA3-E9F3-4955-A242-AB25C9966B0F}" type="sibTrans" cxnId="{43E4721E-E166-4CA8-9077-0FD3ABE5B9BC}">
      <dgm:prSet/>
      <dgm:spPr/>
      <dgm:t>
        <a:bodyPr/>
        <a:lstStyle/>
        <a:p>
          <a:endParaRPr lang="tr-TR"/>
        </a:p>
      </dgm:t>
    </dgm:pt>
    <dgm:pt modelId="{2691F301-2E82-45A3-9933-F66E8B6912B3}" type="pres">
      <dgm:prSet presAssocID="{E599DD7B-C825-49F1-9F41-E10ACF1871E2}" presName="linear" presStyleCnt="0">
        <dgm:presLayoutVars>
          <dgm:animLvl val="lvl"/>
          <dgm:resizeHandles val="exact"/>
        </dgm:presLayoutVars>
      </dgm:prSet>
      <dgm:spPr/>
      <dgm:t>
        <a:bodyPr/>
        <a:lstStyle/>
        <a:p>
          <a:endParaRPr lang="tr-TR"/>
        </a:p>
      </dgm:t>
    </dgm:pt>
    <dgm:pt modelId="{530BAAEB-EAAE-41AB-8D95-08E01EF81C14}" type="pres">
      <dgm:prSet presAssocID="{402AEF12-590E-45A7-B3C7-DECB958CF108}" presName="parentText" presStyleLbl="node1" presStyleIdx="0" presStyleCnt="1" custLinFactNeighborX="0" custLinFactNeighborY="17966">
        <dgm:presLayoutVars>
          <dgm:chMax val="0"/>
          <dgm:bulletEnabled val="1"/>
        </dgm:presLayoutVars>
      </dgm:prSet>
      <dgm:spPr/>
      <dgm:t>
        <a:bodyPr/>
        <a:lstStyle/>
        <a:p>
          <a:endParaRPr lang="tr-TR"/>
        </a:p>
      </dgm:t>
    </dgm:pt>
  </dgm:ptLst>
  <dgm:cxnLst>
    <dgm:cxn modelId="{43E4721E-E166-4CA8-9077-0FD3ABE5B9BC}" srcId="{E599DD7B-C825-49F1-9F41-E10ACF1871E2}" destId="{402AEF12-590E-45A7-B3C7-DECB958CF108}" srcOrd="0" destOrd="0" parTransId="{63E8AA12-44D8-492D-8D95-5BCD5DE63BF3}" sibTransId="{B539ACA3-E9F3-4955-A242-AB25C9966B0F}"/>
    <dgm:cxn modelId="{C023B94E-5C4B-446A-8834-18220AF9BB4E}" type="presOf" srcId="{E599DD7B-C825-49F1-9F41-E10ACF1871E2}" destId="{2691F301-2E82-45A3-9933-F66E8B6912B3}" srcOrd="0" destOrd="0" presId="urn:microsoft.com/office/officeart/2005/8/layout/vList2"/>
    <dgm:cxn modelId="{9A9FBD0F-AD3E-4759-8554-AC8D14FB7D76}" type="presOf" srcId="{402AEF12-590E-45A7-B3C7-DECB958CF108}" destId="{530BAAEB-EAAE-41AB-8D95-08E01EF81C14}" srcOrd="0" destOrd="0" presId="urn:microsoft.com/office/officeart/2005/8/layout/vList2"/>
    <dgm:cxn modelId="{F22D09C3-D349-4497-A8D0-8D0C00DC07EE}" type="presParOf" srcId="{2691F301-2E82-45A3-9933-F66E8B6912B3}" destId="{530BAAEB-EAAE-41AB-8D95-08E01EF81C1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859F8D-47E7-4FE1-8DBB-2193391CCC41}"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C8930F1E-9198-4A22-A6C4-7B9D94F0EBF7}">
      <dgm:prSet/>
      <dgm:spPr/>
      <dgm:t>
        <a:bodyPr/>
        <a:lstStyle/>
        <a:p>
          <a:pPr rtl="0"/>
          <a:r>
            <a:rPr lang="tr-TR" dirty="0" smtClean="0">
              <a:solidFill>
                <a:schemeClr val="tx1"/>
              </a:solidFill>
            </a:rPr>
            <a:t>Doktora programı, tezli yüksek lisans derecesi ile kabul edilmiş öğrenciler için toplam 21 krediden ve bir eğitim-öğretim dönemi 60 (30+30) </a:t>
          </a:r>
          <a:r>
            <a:rPr lang="tr-TR" dirty="0" err="1" smtClean="0">
              <a:solidFill>
                <a:schemeClr val="tx1"/>
              </a:solidFill>
            </a:rPr>
            <a:t>AKTS’den</a:t>
          </a:r>
          <a:r>
            <a:rPr lang="tr-TR" dirty="0" smtClean="0">
              <a:solidFill>
                <a:schemeClr val="tx1"/>
              </a:solidFill>
            </a:rPr>
            <a:t> az olmamak koşuluyla en az yedi ders, seminer, yeterlik sınavı, tez önerisi ve tez çalışması olmak üzere toplamda en az 240 AKTS kredisinden oluşur. Lisans derecesi ile kabul edilmiş öğrenciler için de en az 42 kredilik 14 ders, seminer, yeterlik sınavı, tez önerisi ve tez çalışması olmak üzere toplam en az 300 AKTS kredisinden oluşur. </a:t>
          </a:r>
          <a:endParaRPr lang="tr-TR" dirty="0">
            <a:solidFill>
              <a:schemeClr val="tx1"/>
            </a:solidFill>
          </a:endParaRPr>
        </a:p>
      </dgm:t>
    </dgm:pt>
    <dgm:pt modelId="{0EE6389E-0779-495B-B97E-CD36C1D97D1D}" type="parTrans" cxnId="{257AC826-D8C4-41BD-82DB-EEC3CD75E321}">
      <dgm:prSet/>
      <dgm:spPr/>
      <dgm:t>
        <a:bodyPr/>
        <a:lstStyle/>
        <a:p>
          <a:endParaRPr lang="tr-TR"/>
        </a:p>
      </dgm:t>
    </dgm:pt>
    <dgm:pt modelId="{8BC8227A-048C-4DCA-A98C-39E0D65B3725}" type="sibTrans" cxnId="{257AC826-D8C4-41BD-82DB-EEC3CD75E321}">
      <dgm:prSet/>
      <dgm:spPr/>
      <dgm:t>
        <a:bodyPr/>
        <a:lstStyle/>
        <a:p>
          <a:endParaRPr lang="tr-TR"/>
        </a:p>
      </dgm:t>
    </dgm:pt>
    <dgm:pt modelId="{93B866F8-D0AC-4693-989D-473BA1BA5557}">
      <dgm:prSet/>
      <dgm:spPr/>
      <dgm:t>
        <a:bodyPr/>
        <a:lstStyle/>
        <a:p>
          <a:pPr rtl="0"/>
          <a:r>
            <a:rPr lang="tr-TR" dirty="0" smtClean="0">
              <a:solidFill>
                <a:schemeClr val="tx1"/>
              </a:solidFill>
            </a:rPr>
            <a:t>Doktora programlarında enstitü anabilim dalı başkanlığının önerisi ve Enstitü Yönetim Kurulu onayı ile diğer yükseköğretim kurumlarında verilmekte olan derslerden yüksek lisans derecesi ile kabul edilmiş öğrenciler için en fazla iki, lisans derecesiyle kabul edilmiş öğrenciler için en fazla dört ders seçilebilir. </a:t>
          </a:r>
          <a:endParaRPr lang="tr-TR" dirty="0">
            <a:solidFill>
              <a:schemeClr val="tx1"/>
            </a:solidFill>
          </a:endParaRPr>
        </a:p>
      </dgm:t>
    </dgm:pt>
    <dgm:pt modelId="{8FA1FE95-0883-47F7-A626-16FCD7FC7895}" type="parTrans" cxnId="{5624A058-A897-41F3-8F05-0BD94073487F}">
      <dgm:prSet/>
      <dgm:spPr/>
      <dgm:t>
        <a:bodyPr/>
        <a:lstStyle/>
        <a:p>
          <a:endParaRPr lang="tr-TR"/>
        </a:p>
      </dgm:t>
    </dgm:pt>
    <dgm:pt modelId="{0692AA9D-40FB-43EE-89DF-EF88E1F4BF80}" type="sibTrans" cxnId="{5624A058-A897-41F3-8F05-0BD94073487F}">
      <dgm:prSet/>
      <dgm:spPr/>
      <dgm:t>
        <a:bodyPr/>
        <a:lstStyle/>
        <a:p>
          <a:endParaRPr lang="tr-TR"/>
        </a:p>
      </dgm:t>
    </dgm:pt>
    <dgm:pt modelId="{9B590AA1-7E55-4F36-92E6-DD7AB89E90F7}" type="pres">
      <dgm:prSet presAssocID="{90859F8D-47E7-4FE1-8DBB-2193391CCC41}" presName="linear" presStyleCnt="0">
        <dgm:presLayoutVars>
          <dgm:animLvl val="lvl"/>
          <dgm:resizeHandles val="exact"/>
        </dgm:presLayoutVars>
      </dgm:prSet>
      <dgm:spPr/>
      <dgm:t>
        <a:bodyPr/>
        <a:lstStyle/>
        <a:p>
          <a:endParaRPr lang="tr-TR"/>
        </a:p>
      </dgm:t>
    </dgm:pt>
    <dgm:pt modelId="{FB30750E-BA2F-4AB0-9842-D961E54E11B2}" type="pres">
      <dgm:prSet presAssocID="{C8930F1E-9198-4A22-A6C4-7B9D94F0EBF7}" presName="parentText" presStyleLbl="node1" presStyleIdx="0" presStyleCnt="2">
        <dgm:presLayoutVars>
          <dgm:chMax val="0"/>
          <dgm:bulletEnabled val="1"/>
        </dgm:presLayoutVars>
      </dgm:prSet>
      <dgm:spPr/>
      <dgm:t>
        <a:bodyPr/>
        <a:lstStyle/>
        <a:p>
          <a:endParaRPr lang="tr-TR"/>
        </a:p>
      </dgm:t>
    </dgm:pt>
    <dgm:pt modelId="{4195D85E-836E-4BC6-A846-FFBFFB1BDC4E}" type="pres">
      <dgm:prSet presAssocID="{8BC8227A-048C-4DCA-A98C-39E0D65B3725}" presName="spacer" presStyleCnt="0"/>
      <dgm:spPr/>
    </dgm:pt>
    <dgm:pt modelId="{ECDD0D92-1A21-4253-8573-ABD21A932E73}" type="pres">
      <dgm:prSet presAssocID="{93B866F8-D0AC-4693-989D-473BA1BA5557}" presName="parentText" presStyleLbl="node1" presStyleIdx="1" presStyleCnt="2">
        <dgm:presLayoutVars>
          <dgm:chMax val="0"/>
          <dgm:bulletEnabled val="1"/>
        </dgm:presLayoutVars>
      </dgm:prSet>
      <dgm:spPr/>
      <dgm:t>
        <a:bodyPr/>
        <a:lstStyle/>
        <a:p>
          <a:endParaRPr lang="tr-TR"/>
        </a:p>
      </dgm:t>
    </dgm:pt>
  </dgm:ptLst>
  <dgm:cxnLst>
    <dgm:cxn modelId="{29E75600-A36D-4486-A544-1F6DBFFFD6C1}" type="presOf" srcId="{90859F8D-47E7-4FE1-8DBB-2193391CCC41}" destId="{9B590AA1-7E55-4F36-92E6-DD7AB89E90F7}" srcOrd="0" destOrd="0" presId="urn:microsoft.com/office/officeart/2005/8/layout/vList2"/>
    <dgm:cxn modelId="{701F01B5-963D-49DD-9D42-B4C9F6BBAC57}" type="presOf" srcId="{C8930F1E-9198-4A22-A6C4-7B9D94F0EBF7}" destId="{FB30750E-BA2F-4AB0-9842-D961E54E11B2}" srcOrd="0" destOrd="0" presId="urn:microsoft.com/office/officeart/2005/8/layout/vList2"/>
    <dgm:cxn modelId="{5624A058-A897-41F3-8F05-0BD94073487F}" srcId="{90859F8D-47E7-4FE1-8DBB-2193391CCC41}" destId="{93B866F8-D0AC-4693-989D-473BA1BA5557}" srcOrd="1" destOrd="0" parTransId="{8FA1FE95-0883-47F7-A626-16FCD7FC7895}" sibTransId="{0692AA9D-40FB-43EE-89DF-EF88E1F4BF80}"/>
    <dgm:cxn modelId="{A2803E58-FBAE-4EC5-AD6C-208B887540D7}" type="presOf" srcId="{93B866F8-D0AC-4693-989D-473BA1BA5557}" destId="{ECDD0D92-1A21-4253-8573-ABD21A932E73}" srcOrd="0" destOrd="0" presId="urn:microsoft.com/office/officeart/2005/8/layout/vList2"/>
    <dgm:cxn modelId="{257AC826-D8C4-41BD-82DB-EEC3CD75E321}" srcId="{90859F8D-47E7-4FE1-8DBB-2193391CCC41}" destId="{C8930F1E-9198-4A22-A6C4-7B9D94F0EBF7}" srcOrd="0" destOrd="0" parTransId="{0EE6389E-0779-495B-B97E-CD36C1D97D1D}" sibTransId="{8BC8227A-048C-4DCA-A98C-39E0D65B3725}"/>
    <dgm:cxn modelId="{AFD9BF70-936E-4368-8622-4E31856EC96D}" type="presParOf" srcId="{9B590AA1-7E55-4F36-92E6-DD7AB89E90F7}" destId="{FB30750E-BA2F-4AB0-9842-D961E54E11B2}" srcOrd="0" destOrd="0" presId="urn:microsoft.com/office/officeart/2005/8/layout/vList2"/>
    <dgm:cxn modelId="{D7E72C31-2B1D-4EEB-88B4-546590E46E1B}" type="presParOf" srcId="{9B590AA1-7E55-4F36-92E6-DD7AB89E90F7}" destId="{4195D85E-836E-4BC6-A846-FFBFFB1BDC4E}" srcOrd="1" destOrd="0" presId="urn:microsoft.com/office/officeart/2005/8/layout/vList2"/>
    <dgm:cxn modelId="{832BFC72-B55B-434C-95BD-9F7E1C6C3C01}" type="presParOf" srcId="{9B590AA1-7E55-4F36-92E6-DD7AB89E90F7}" destId="{ECDD0D92-1A21-4253-8573-ABD21A932E73}"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83C69F-9DFC-41ED-B07D-E957B50E7605}"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D521A0A7-5F05-44E5-A5E5-F4EBA5B997E4}">
      <dgm:prSet custT="1"/>
      <dgm:spPr/>
      <dgm:t>
        <a:bodyPr/>
        <a:lstStyle/>
        <a:p>
          <a:pPr algn="ctr" rtl="0"/>
          <a:r>
            <a:rPr lang="tr-TR" sz="3600" baseline="0" dirty="0" smtClean="0"/>
            <a:t>YETERLİK SINAVI</a:t>
          </a:r>
          <a:endParaRPr lang="tr-TR" sz="3600" dirty="0"/>
        </a:p>
      </dgm:t>
    </dgm:pt>
    <dgm:pt modelId="{BE066048-9087-4F0F-BF64-28F016CFF95C}" type="parTrans" cxnId="{C4C262C9-44CF-4895-9D9B-D62BA0370209}">
      <dgm:prSet/>
      <dgm:spPr/>
      <dgm:t>
        <a:bodyPr/>
        <a:lstStyle/>
        <a:p>
          <a:endParaRPr lang="tr-TR"/>
        </a:p>
      </dgm:t>
    </dgm:pt>
    <dgm:pt modelId="{E624A710-4982-4325-93A1-258D99A70A84}" type="sibTrans" cxnId="{C4C262C9-44CF-4895-9D9B-D62BA0370209}">
      <dgm:prSet/>
      <dgm:spPr/>
      <dgm:t>
        <a:bodyPr/>
        <a:lstStyle/>
        <a:p>
          <a:endParaRPr lang="tr-TR"/>
        </a:p>
      </dgm:t>
    </dgm:pt>
    <dgm:pt modelId="{3C9EE118-7FD6-4920-8F17-A94BF92FD698}" type="pres">
      <dgm:prSet presAssocID="{1E83C69F-9DFC-41ED-B07D-E957B50E7605}" presName="linear" presStyleCnt="0">
        <dgm:presLayoutVars>
          <dgm:dir/>
          <dgm:animLvl val="lvl"/>
          <dgm:resizeHandles val="exact"/>
        </dgm:presLayoutVars>
      </dgm:prSet>
      <dgm:spPr/>
      <dgm:t>
        <a:bodyPr/>
        <a:lstStyle/>
        <a:p>
          <a:endParaRPr lang="tr-TR"/>
        </a:p>
      </dgm:t>
    </dgm:pt>
    <dgm:pt modelId="{1B4AD03D-354B-4AC1-9614-7E1C6FCDA231}" type="pres">
      <dgm:prSet presAssocID="{D521A0A7-5F05-44E5-A5E5-F4EBA5B997E4}" presName="parentLin" presStyleCnt="0"/>
      <dgm:spPr/>
    </dgm:pt>
    <dgm:pt modelId="{15FFD0D6-0251-4F86-994A-7168336FCE97}" type="pres">
      <dgm:prSet presAssocID="{D521A0A7-5F05-44E5-A5E5-F4EBA5B997E4}" presName="parentLeftMargin" presStyleLbl="node1" presStyleIdx="0" presStyleCnt="1"/>
      <dgm:spPr/>
      <dgm:t>
        <a:bodyPr/>
        <a:lstStyle/>
        <a:p>
          <a:endParaRPr lang="tr-TR"/>
        </a:p>
      </dgm:t>
    </dgm:pt>
    <dgm:pt modelId="{417E077B-B7E7-443C-B0D5-2F2D1C856895}" type="pres">
      <dgm:prSet presAssocID="{D521A0A7-5F05-44E5-A5E5-F4EBA5B997E4}" presName="parentText" presStyleLbl="node1" presStyleIdx="0" presStyleCnt="1">
        <dgm:presLayoutVars>
          <dgm:chMax val="0"/>
          <dgm:bulletEnabled val="1"/>
        </dgm:presLayoutVars>
      </dgm:prSet>
      <dgm:spPr/>
      <dgm:t>
        <a:bodyPr/>
        <a:lstStyle/>
        <a:p>
          <a:endParaRPr lang="tr-TR"/>
        </a:p>
      </dgm:t>
    </dgm:pt>
    <dgm:pt modelId="{F09CEBC3-AE9F-488D-A0DA-EAF604296E5C}" type="pres">
      <dgm:prSet presAssocID="{D521A0A7-5F05-44E5-A5E5-F4EBA5B997E4}" presName="negativeSpace" presStyleCnt="0"/>
      <dgm:spPr/>
    </dgm:pt>
    <dgm:pt modelId="{4FA88B7B-FA2A-47CD-BB4F-743437F29323}" type="pres">
      <dgm:prSet presAssocID="{D521A0A7-5F05-44E5-A5E5-F4EBA5B997E4}" presName="childText" presStyleLbl="conFgAcc1" presStyleIdx="0" presStyleCnt="1">
        <dgm:presLayoutVars>
          <dgm:bulletEnabled val="1"/>
        </dgm:presLayoutVars>
      </dgm:prSet>
      <dgm:spPr/>
    </dgm:pt>
  </dgm:ptLst>
  <dgm:cxnLst>
    <dgm:cxn modelId="{C4C262C9-44CF-4895-9D9B-D62BA0370209}" srcId="{1E83C69F-9DFC-41ED-B07D-E957B50E7605}" destId="{D521A0A7-5F05-44E5-A5E5-F4EBA5B997E4}" srcOrd="0" destOrd="0" parTransId="{BE066048-9087-4F0F-BF64-28F016CFF95C}" sibTransId="{E624A710-4982-4325-93A1-258D99A70A84}"/>
    <dgm:cxn modelId="{C72AB3A6-3275-40B9-8A11-AD2A3D88847F}" type="presOf" srcId="{D521A0A7-5F05-44E5-A5E5-F4EBA5B997E4}" destId="{15FFD0D6-0251-4F86-994A-7168336FCE97}" srcOrd="0" destOrd="0" presId="urn:microsoft.com/office/officeart/2005/8/layout/list1"/>
    <dgm:cxn modelId="{6BFDEBAC-E9FE-4976-B5ED-5B0D0F97FC16}" type="presOf" srcId="{D521A0A7-5F05-44E5-A5E5-F4EBA5B997E4}" destId="{417E077B-B7E7-443C-B0D5-2F2D1C856895}" srcOrd="1" destOrd="0" presId="urn:microsoft.com/office/officeart/2005/8/layout/list1"/>
    <dgm:cxn modelId="{8C30AE74-6B5D-4DF0-A4C1-3DAE30B5284A}" type="presOf" srcId="{1E83C69F-9DFC-41ED-B07D-E957B50E7605}" destId="{3C9EE118-7FD6-4920-8F17-A94BF92FD698}" srcOrd="0" destOrd="0" presId="urn:microsoft.com/office/officeart/2005/8/layout/list1"/>
    <dgm:cxn modelId="{5DFEAAA2-FA15-4C8A-8AA1-64A9AE86D7B5}" type="presParOf" srcId="{3C9EE118-7FD6-4920-8F17-A94BF92FD698}" destId="{1B4AD03D-354B-4AC1-9614-7E1C6FCDA231}" srcOrd="0" destOrd="0" presId="urn:microsoft.com/office/officeart/2005/8/layout/list1"/>
    <dgm:cxn modelId="{9405B050-E32A-4AD2-8806-C9EBAA1B66EE}" type="presParOf" srcId="{1B4AD03D-354B-4AC1-9614-7E1C6FCDA231}" destId="{15FFD0D6-0251-4F86-994A-7168336FCE97}" srcOrd="0" destOrd="0" presId="urn:microsoft.com/office/officeart/2005/8/layout/list1"/>
    <dgm:cxn modelId="{6D6FB582-1012-4963-B1EF-982C10901927}" type="presParOf" srcId="{1B4AD03D-354B-4AC1-9614-7E1C6FCDA231}" destId="{417E077B-B7E7-443C-B0D5-2F2D1C856895}" srcOrd="1" destOrd="0" presId="urn:microsoft.com/office/officeart/2005/8/layout/list1"/>
    <dgm:cxn modelId="{9ED9F42B-F287-493F-9E0D-26DDBA065D36}" type="presParOf" srcId="{3C9EE118-7FD6-4920-8F17-A94BF92FD698}" destId="{F09CEBC3-AE9F-488D-A0DA-EAF604296E5C}" srcOrd="1" destOrd="0" presId="urn:microsoft.com/office/officeart/2005/8/layout/list1"/>
    <dgm:cxn modelId="{FFA1CB1E-E213-4F46-9BEF-AF1D6CFA3FBD}" type="presParOf" srcId="{3C9EE118-7FD6-4920-8F17-A94BF92FD698}" destId="{4FA88B7B-FA2A-47CD-BB4F-743437F2932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3D66A6-8190-41AA-9C37-2E7297C07E7F}"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tr-TR"/>
        </a:p>
      </dgm:t>
    </dgm:pt>
    <dgm:pt modelId="{76F469D6-98F5-4373-934F-A5CF4DCE0AF5}">
      <dgm:prSet custT="1"/>
      <dgm:spPr/>
      <dgm:t>
        <a:bodyPr/>
        <a:lstStyle/>
        <a:p>
          <a:pPr rtl="0"/>
          <a:r>
            <a:rPr lang="tr-TR" sz="1300" dirty="0" smtClean="0">
              <a:solidFill>
                <a:schemeClr val="tx1"/>
              </a:solidFill>
            </a:rPr>
            <a:t>Bir öğrenci, Ocak-Haziran ve Temmuz-Aralık dönemlerinde olmak üzere, bir yılda en fazla iki kez yeterlik sınavına girer. Kredili ve kredisiz derslerini tamamlayan ve genel not ortalaması en az 4,00 üzerinden 3,00 olan her öğrenci, yeterlik sınavına girmek için akademik takvimde belirtilen tarihlerde ilgili enstitüye başvurusunu yapar. </a:t>
          </a:r>
          <a:endParaRPr lang="tr-TR" sz="1300" dirty="0">
            <a:solidFill>
              <a:schemeClr val="tx1"/>
            </a:solidFill>
          </a:endParaRPr>
        </a:p>
      </dgm:t>
    </dgm:pt>
    <dgm:pt modelId="{1BF25CDC-2F16-4ABC-834E-4828D42DDFDD}" type="parTrans" cxnId="{4A097DA0-82C9-455F-9285-C4DFC8723F3F}">
      <dgm:prSet/>
      <dgm:spPr/>
      <dgm:t>
        <a:bodyPr/>
        <a:lstStyle/>
        <a:p>
          <a:endParaRPr lang="tr-TR"/>
        </a:p>
      </dgm:t>
    </dgm:pt>
    <dgm:pt modelId="{00D3B6B9-B21F-42D7-BF95-AED29E37ECE1}" type="sibTrans" cxnId="{4A097DA0-82C9-455F-9285-C4DFC8723F3F}">
      <dgm:prSet custT="1"/>
      <dgm:spPr/>
      <dgm:t>
        <a:bodyPr/>
        <a:lstStyle/>
        <a:p>
          <a:endParaRPr lang="tr-TR" sz="1300"/>
        </a:p>
      </dgm:t>
    </dgm:pt>
    <dgm:pt modelId="{B7294A84-01CD-4E3E-B3ED-688AFE4DD081}">
      <dgm:prSet custT="1"/>
      <dgm:spPr/>
      <dgm:t>
        <a:bodyPr/>
        <a:lstStyle/>
        <a:p>
          <a:pPr rtl="0"/>
          <a:r>
            <a:rPr lang="tr-TR" sz="1300" dirty="0" smtClean="0">
              <a:solidFill>
                <a:schemeClr val="tx1"/>
              </a:solidFill>
            </a:rPr>
            <a:t>Yüksek lisans derecesi ile kabul edilen öğrenci en geç beşinci yarıyılın, lisans derecesi ile kabul edilmiş olan öğrenci en geç yedinci yarıyılın sonuna kadar yeterlik sınavına girmek zorundadır. </a:t>
          </a:r>
          <a:endParaRPr lang="tr-TR" sz="1300" dirty="0">
            <a:solidFill>
              <a:schemeClr val="tx1"/>
            </a:solidFill>
          </a:endParaRPr>
        </a:p>
      </dgm:t>
    </dgm:pt>
    <dgm:pt modelId="{131BE46D-6DC7-461A-A199-227935283787}" type="parTrans" cxnId="{4A145D27-3A1A-4E2E-8C1B-4124B6C49BBD}">
      <dgm:prSet/>
      <dgm:spPr/>
      <dgm:t>
        <a:bodyPr/>
        <a:lstStyle/>
        <a:p>
          <a:endParaRPr lang="tr-TR"/>
        </a:p>
      </dgm:t>
    </dgm:pt>
    <dgm:pt modelId="{EA5AEB93-8B90-4E18-A526-2D1BAD762417}" type="sibTrans" cxnId="{4A145D27-3A1A-4E2E-8C1B-4124B6C49BBD}">
      <dgm:prSet custT="1"/>
      <dgm:spPr/>
      <dgm:t>
        <a:bodyPr/>
        <a:lstStyle/>
        <a:p>
          <a:endParaRPr lang="tr-TR" sz="1300"/>
        </a:p>
      </dgm:t>
    </dgm:pt>
    <dgm:pt modelId="{33B0786D-167E-4545-9EC2-2570651A87C9}">
      <dgm:prSet custT="1"/>
      <dgm:spPr/>
      <dgm:t>
        <a:bodyPr/>
        <a:lstStyle/>
        <a:p>
          <a:pPr rtl="0"/>
          <a:r>
            <a:rPr lang="tr-TR" sz="1300" dirty="0" smtClean="0">
              <a:solidFill>
                <a:schemeClr val="tx1"/>
              </a:solidFill>
            </a:rPr>
            <a:t>Yeterlik sınavları, enstitü anabilim dalı başkanlığı tarafından önerilen ve Enstitü Yönetim Kurulu tarafından onaylanan beş kişilik doktora yeterlik komitesi tarafından düzenlenir ve yürütülür. </a:t>
          </a:r>
          <a:endParaRPr lang="tr-TR" sz="1300" dirty="0">
            <a:solidFill>
              <a:schemeClr val="tx1"/>
            </a:solidFill>
          </a:endParaRPr>
        </a:p>
      </dgm:t>
    </dgm:pt>
    <dgm:pt modelId="{E8AF8CF9-AEE9-41D4-95BB-3656FC6290D3}" type="parTrans" cxnId="{36C21664-50CF-4D3B-B69B-902863DBBF85}">
      <dgm:prSet/>
      <dgm:spPr/>
      <dgm:t>
        <a:bodyPr/>
        <a:lstStyle/>
        <a:p>
          <a:endParaRPr lang="tr-TR"/>
        </a:p>
      </dgm:t>
    </dgm:pt>
    <dgm:pt modelId="{FE736DAC-CEEF-4149-86E5-E89DF556089F}" type="sibTrans" cxnId="{36C21664-50CF-4D3B-B69B-902863DBBF85}">
      <dgm:prSet custT="1"/>
      <dgm:spPr/>
      <dgm:t>
        <a:bodyPr/>
        <a:lstStyle/>
        <a:p>
          <a:endParaRPr lang="tr-TR" sz="1300"/>
        </a:p>
      </dgm:t>
    </dgm:pt>
    <dgm:pt modelId="{1548F6EC-1852-4A31-A4D0-C1AFEC58C66D}">
      <dgm:prSet custT="1"/>
      <dgm:spPr/>
      <dgm:t>
        <a:bodyPr/>
        <a:lstStyle/>
        <a:p>
          <a:pPr rtl="0"/>
          <a:r>
            <a:rPr lang="tr-TR" sz="1300" dirty="0" smtClean="0">
              <a:solidFill>
                <a:schemeClr val="tx1"/>
              </a:solidFill>
            </a:rPr>
            <a:t>Yeterlik sınavında başarısız olan öğrenci başarısız olduğu bölüm/bölümlerden bir sonraki yarıyılda tekrar sınava alınır. Bu sınavda da başarısız olan öğrencinin doktora programı ile ilişiği kesilir. </a:t>
          </a:r>
          <a:endParaRPr lang="tr-TR" sz="1300" dirty="0">
            <a:solidFill>
              <a:schemeClr val="tx1"/>
            </a:solidFill>
          </a:endParaRPr>
        </a:p>
      </dgm:t>
    </dgm:pt>
    <dgm:pt modelId="{DAE163A8-069B-48A6-A9BA-F5B603EEE7AD}" type="parTrans" cxnId="{FD6203E8-0BB8-4C8E-B0C9-4E212EBDAE1C}">
      <dgm:prSet/>
      <dgm:spPr/>
      <dgm:t>
        <a:bodyPr/>
        <a:lstStyle/>
        <a:p>
          <a:endParaRPr lang="tr-TR"/>
        </a:p>
      </dgm:t>
    </dgm:pt>
    <dgm:pt modelId="{D16FDEA0-571C-4209-A642-40B4EA34D46C}" type="sibTrans" cxnId="{FD6203E8-0BB8-4C8E-B0C9-4E212EBDAE1C}">
      <dgm:prSet/>
      <dgm:spPr/>
      <dgm:t>
        <a:bodyPr/>
        <a:lstStyle/>
        <a:p>
          <a:endParaRPr lang="tr-TR"/>
        </a:p>
      </dgm:t>
    </dgm:pt>
    <dgm:pt modelId="{4AE287A9-B22E-4F20-A2C0-80B41BB9B36F}" type="pres">
      <dgm:prSet presAssocID="{713D66A6-8190-41AA-9C37-2E7297C07E7F}" presName="Name0" presStyleCnt="0">
        <dgm:presLayoutVars>
          <dgm:dir/>
          <dgm:resizeHandles val="exact"/>
        </dgm:presLayoutVars>
      </dgm:prSet>
      <dgm:spPr/>
      <dgm:t>
        <a:bodyPr/>
        <a:lstStyle/>
        <a:p>
          <a:endParaRPr lang="tr-TR"/>
        </a:p>
      </dgm:t>
    </dgm:pt>
    <dgm:pt modelId="{768A595E-D06C-4425-A768-85BD1DB63E88}" type="pres">
      <dgm:prSet presAssocID="{76F469D6-98F5-4373-934F-A5CF4DCE0AF5}" presName="node" presStyleLbl="node1" presStyleIdx="0" presStyleCnt="4" custScaleY="133269">
        <dgm:presLayoutVars>
          <dgm:bulletEnabled val="1"/>
        </dgm:presLayoutVars>
      </dgm:prSet>
      <dgm:spPr/>
      <dgm:t>
        <a:bodyPr/>
        <a:lstStyle/>
        <a:p>
          <a:endParaRPr lang="tr-TR"/>
        </a:p>
      </dgm:t>
    </dgm:pt>
    <dgm:pt modelId="{29A6A7BD-43F1-482E-BD08-66A94070B4F4}" type="pres">
      <dgm:prSet presAssocID="{00D3B6B9-B21F-42D7-BF95-AED29E37ECE1}" presName="sibTrans" presStyleLbl="sibTrans2D1" presStyleIdx="0" presStyleCnt="3"/>
      <dgm:spPr/>
      <dgm:t>
        <a:bodyPr/>
        <a:lstStyle/>
        <a:p>
          <a:endParaRPr lang="tr-TR"/>
        </a:p>
      </dgm:t>
    </dgm:pt>
    <dgm:pt modelId="{8B694440-E1F6-4C85-A60C-DEB9612E8DCC}" type="pres">
      <dgm:prSet presAssocID="{00D3B6B9-B21F-42D7-BF95-AED29E37ECE1}" presName="connectorText" presStyleLbl="sibTrans2D1" presStyleIdx="0" presStyleCnt="3"/>
      <dgm:spPr/>
      <dgm:t>
        <a:bodyPr/>
        <a:lstStyle/>
        <a:p>
          <a:endParaRPr lang="tr-TR"/>
        </a:p>
      </dgm:t>
    </dgm:pt>
    <dgm:pt modelId="{2942C3CA-7FA3-481B-8577-C1E8EE0402E4}" type="pres">
      <dgm:prSet presAssocID="{B7294A84-01CD-4E3E-B3ED-688AFE4DD081}" presName="node" presStyleLbl="node1" presStyleIdx="1" presStyleCnt="4" custScaleY="133269">
        <dgm:presLayoutVars>
          <dgm:bulletEnabled val="1"/>
        </dgm:presLayoutVars>
      </dgm:prSet>
      <dgm:spPr/>
      <dgm:t>
        <a:bodyPr/>
        <a:lstStyle/>
        <a:p>
          <a:endParaRPr lang="tr-TR"/>
        </a:p>
      </dgm:t>
    </dgm:pt>
    <dgm:pt modelId="{2380D66F-144F-4593-8DE3-70B834E248DF}" type="pres">
      <dgm:prSet presAssocID="{EA5AEB93-8B90-4E18-A526-2D1BAD762417}" presName="sibTrans" presStyleLbl="sibTrans2D1" presStyleIdx="1" presStyleCnt="3"/>
      <dgm:spPr/>
      <dgm:t>
        <a:bodyPr/>
        <a:lstStyle/>
        <a:p>
          <a:endParaRPr lang="tr-TR"/>
        </a:p>
      </dgm:t>
    </dgm:pt>
    <dgm:pt modelId="{03189CCC-64A1-43EA-A2A8-E8D6D2F9F214}" type="pres">
      <dgm:prSet presAssocID="{EA5AEB93-8B90-4E18-A526-2D1BAD762417}" presName="connectorText" presStyleLbl="sibTrans2D1" presStyleIdx="1" presStyleCnt="3"/>
      <dgm:spPr/>
      <dgm:t>
        <a:bodyPr/>
        <a:lstStyle/>
        <a:p>
          <a:endParaRPr lang="tr-TR"/>
        </a:p>
      </dgm:t>
    </dgm:pt>
    <dgm:pt modelId="{775A67FF-D987-46DD-BB65-7DCFBABAC710}" type="pres">
      <dgm:prSet presAssocID="{33B0786D-167E-4545-9EC2-2570651A87C9}" presName="node" presStyleLbl="node1" presStyleIdx="2" presStyleCnt="4" custScaleY="133269">
        <dgm:presLayoutVars>
          <dgm:bulletEnabled val="1"/>
        </dgm:presLayoutVars>
      </dgm:prSet>
      <dgm:spPr/>
      <dgm:t>
        <a:bodyPr/>
        <a:lstStyle/>
        <a:p>
          <a:endParaRPr lang="tr-TR"/>
        </a:p>
      </dgm:t>
    </dgm:pt>
    <dgm:pt modelId="{9E26DF2B-CD64-41F5-AE46-4F4E437D8C27}" type="pres">
      <dgm:prSet presAssocID="{FE736DAC-CEEF-4149-86E5-E89DF556089F}" presName="sibTrans" presStyleLbl="sibTrans2D1" presStyleIdx="2" presStyleCnt="3"/>
      <dgm:spPr/>
      <dgm:t>
        <a:bodyPr/>
        <a:lstStyle/>
        <a:p>
          <a:endParaRPr lang="tr-TR"/>
        </a:p>
      </dgm:t>
    </dgm:pt>
    <dgm:pt modelId="{781102D1-D84A-4BE2-9351-D3EE05EDF9B3}" type="pres">
      <dgm:prSet presAssocID="{FE736DAC-CEEF-4149-86E5-E89DF556089F}" presName="connectorText" presStyleLbl="sibTrans2D1" presStyleIdx="2" presStyleCnt="3"/>
      <dgm:spPr/>
      <dgm:t>
        <a:bodyPr/>
        <a:lstStyle/>
        <a:p>
          <a:endParaRPr lang="tr-TR"/>
        </a:p>
      </dgm:t>
    </dgm:pt>
    <dgm:pt modelId="{72DAF52F-5916-42E0-979A-CBE803138F3C}" type="pres">
      <dgm:prSet presAssocID="{1548F6EC-1852-4A31-A4D0-C1AFEC58C66D}" presName="node" presStyleLbl="node1" presStyleIdx="3" presStyleCnt="4" custScaleY="133269">
        <dgm:presLayoutVars>
          <dgm:bulletEnabled val="1"/>
        </dgm:presLayoutVars>
      </dgm:prSet>
      <dgm:spPr/>
      <dgm:t>
        <a:bodyPr/>
        <a:lstStyle/>
        <a:p>
          <a:endParaRPr lang="tr-TR"/>
        </a:p>
      </dgm:t>
    </dgm:pt>
  </dgm:ptLst>
  <dgm:cxnLst>
    <dgm:cxn modelId="{00543472-910B-4F05-B35A-F64D161E39A9}" type="presOf" srcId="{00D3B6B9-B21F-42D7-BF95-AED29E37ECE1}" destId="{29A6A7BD-43F1-482E-BD08-66A94070B4F4}" srcOrd="0" destOrd="0" presId="urn:microsoft.com/office/officeart/2005/8/layout/process1"/>
    <dgm:cxn modelId="{DD81A3CD-8797-43E1-9E52-97D073AA45B0}" type="presOf" srcId="{76F469D6-98F5-4373-934F-A5CF4DCE0AF5}" destId="{768A595E-D06C-4425-A768-85BD1DB63E88}" srcOrd="0" destOrd="0" presId="urn:microsoft.com/office/officeart/2005/8/layout/process1"/>
    <dgm:cxn modelId="{64123718-1B61-4156-83ED-6192EEC0F65F}" type="presOf" srcId="{33B0786D-167E-4545-9EC2-2570651A87C9}" destId="{775A67FF-D987-46DD-BB65-7DCFBABAC710}" srcOrd="0" destOrd="0" presId="urn:microsoft.com/office/officeart/2005/8/layout/process1"/>
    <dgm:cxn modelId="{78A27E34-601B-44C5-985E-910E0868CB1E}" type="presOf" srcId="{00D3B6B9-B21F-42D7-BF95-AED29E37ECE1}" destId="{8B694440-E1F6-4C85-A60C-DEB9612E8DCC}" srcOrd="1" destOrd="0" presId="urn:microsoft.com/office/officeart/2005/8/layout/process1"/>
    <dgm:cxn modelId="{85446437-76C3-4C5C-864F-5F9E216DED38}" type="presOf" srcId="{713D66A6-8190-41AA-9C37-2E7297C07E7F}" destId="{4AE287A9-B22E-4F20-A2C0-80B41BB9B36F}" srcOrd="0" destOrd="0" presId="urn:microsoft.com/office/officeart/2005/8/layout/process1"/>
    <dgm:cxn modelId="{167A093E-B9F0-43FF-A694-9353E7A9E989}" type="presOf" srcId="{FE736DAC-CEEF-4149-86E5-E89DF556089F}" destId="{781102D1-D84A-4BE2-9351-D3EE05EDF9B3}" srcOrd="1" destOrd="0" presId="urn:microsoft.com/office/officeart/2005/8/layout/process1"/>
    <dgm:cxn modelId="{36C21664-50CF-4D3B-B69B-902863DBBF85}" srcId="{713D66A6-8190-41AA-9C37-2E7297C07E7F}" destId="{33B0786D-167E-4545-9EC2-2570651A87C9}" srcOrd="2" destOrd="0" parTransId="{E8AF8CF9-AEE9-41D4-95BB-3656FC6290D3}" sibTransId="{FE736DAC-CEEF-4149-86E5-E89DF556089F}"/>
    <dgm:cxn modelId="{FD6203E8-0BB8-4C8E-B0C9-4E212EBDAE1C}" srcId="{713D66A6-8190-41AA-9C37-2E7297C07E7F}" destId="{1548F6EC-1852-4A31-A4D0-C1AFEC58C66D}" srcOrd="3" destOrd="0" parTransId="{DAE163A8-069B-48A6-A9BA-F5B603EEE7AD}" sibTransId="{D16FDEA0-571C-4209-A642-40B4EA34D46C}"/>
    <dgm:cxn modelId="{ECD6F2C7-E476-465E-97C0-BD8A5D39CD14}" type="presOf" srcId="{1548F6EC-1852-4A31-A4D0-C1AFEC58C66D}" destId="{72DAF52F-5916-42E0-979A-CBE803138F3C}" srcOrd="0" destOrd="0" presId="urn:microsoft.com/office/officeart/2005/8/layout/process1"/>
    <dgm:cxn modelId="{12A8CB19-4DE7-4FA4-83E6-2772814D45BA}" type="presOf" srcId="{EA5AEB93-8B90-4E18-A526-2D1BAD762417}" destId="{03189CCC-64A1-43EA-A2A8-E8D6D2F9F214}" srcOrd="1" destOrd="0" presId="urn:microsoft.com/office/officeart/2005/8/layout/process1"/>
    <dgm:cxn modelId="{671326F7-994B-4FF5-86AC-ED03F25DC2C1}" type="presOf" srcId="{FE736DAC-CEEF-4149-86E5-E89DF556089F}" destId="{9E26DF2B-CD64-41F5-AE46-4F4E437D8C27}" srcOrd="0" destOrd="0" presId="urn:microsoft.com/office/officeart/2005/8/layout/process1"/>
    <dgm:cxn modelId="{4A145D27-3A1A-4E2E-8C1B-4124B6C49BBD}" srcId="{713D66A6-8190-41AA-9C37-2E7297C07E7F}" destId="{B7294A84-01CD-4E3E-B3ED-688AFE4DD081}" srcOrd="1" destOrd="0" parTransId="{131BE46D-6DC7-461A-A199-227935283787}" sibTransId="{EA5AEB93-8B90-4E18-A526-2D1BAD762417}"/>
    <dgm:cxn modelId="{64FE6FAA-C37B-4992-B361-8F4192B6D542}" type="presOf" srcId="{EA5AEB93-8B90-4E18-A526-2D1BAD762417}" destId="{2380D66F-144F-4593-8DE3-70B834E248DF}" srcOrd="0" destOrd="0" presId="urn:microsoft.com/office/officeart/2005/8/layout/process1"/>
    <dgm:cxn modelId="{19F0491D-62CB-4DC5-8743-B874282D1415}" type="presOf" srcId="{B7294A84-01CD-4E3E-B3ED-688AFE4DD081}" destId="{2942C3CA-7FA3-481B-8577-C1E8EE0402E4}" srcOrd="0" destOrd="0" presId="urn:microsoft.com/office/officeart/2005/8/layout/process1"/>
    <dgm:cxn modelId="{4A097DA0-82C9-455F-9285-C4DFC8723F3F}" srcId="{713D66A6-8190-41AA-9C37-2E7297C07E7F}" destId="{76F469D6-98F5-4373-934F-A5CF4DCE0AF5}" srcOrd="0" destOrd="0" parTransId="{1BF25CDC-2F16-4ABC-834E-4828D42DDFDD}" sibTransId="{00D3B6B9-B21F-42D7-BF95-AED29E37ECE1}"/>
    <dgm:cxn modelId="{A128BC64-8BD3-42F3-B9F0-E4794E1D70EF}" type="presParOf" srcId="{4AE287A9-B22E-4F20-A2C0-80B41BB9B36F}" destId="{768A595E-D06C-4425-A768-85BD1DB63E88}" srcOrd="0" destOrd="0" presId="urn:microsoft.com/office/officeart/2005/8/layout/process1"/>
    <dgm:cxn modelId="{A906C444-161F-4531-9439-9BA01AE19874}" type="presParOf" srcId="{4AE287A9-B22E-4F20-A2C0-80B41BB9B36F}" destId="{29A6A7BD-43F1-482E-BD08-66A94070B4F4}" srcOrd="1" destOrd="0" presId="urn:microsoft.com/office/officeart/2005/8/layout/process1"/>
    <dgm:cxn modelId="{34072C1F-D287-41D4-9145-DD54BDABFAE3}" type="presParOf" srcId="{29A6A7BD-43F1-482E-BD08-66A94070B4F4}" destId="{8B694440-E1F6-4C85-A60C-DEB9612E8DCC}" srcOrd="0" destOrd="0" presId="urn:microsoft.com/office/officeart/2005/8/layout/process1"/>
    <dgm:cxn modelId="{68533427-42AF-4F08-9F7F-5B71F471AB9F}" type="presParOf" srcId="{4AE287A9-B22E-4F20-A2C0-80B41BB9B36F}" destId="{2942C3CA-7FA3-481B-8577-C1E8EE0402E4}" srcOrd="2" destOrd="0" presId="urn:microsoft.com/office/officeart/2005/8/layout/process1"/>
    <dgm:cxn modelId="{829EA6FD-BD96-4DDA-95A1-B8764E9CDDF1}" type="presParOf" srcId="{4AE287A9-B22E-4F20-A2C0-80B41BB9B36F}" destId="{2380D66F-144F-4593-8DE3-70B834E248DF}" srcOrd="3" destOrd="0" presId="urn:microsoft.com/office/officeart/2005/8/layout/process1"/>
    <dgm:cxn modelId="{7A8C0E25-665D-4FC7-961F-B183543002EE}" type="presParOf" srcId="{2380D66F-144F-4593-8DE3-70B834E248DF}" destId="{03189CCC-64A1-43EA-A2A8-E8D6D2F9F214}" srcOrd="0" destOrd="0" presId="urn:microsoft.com/office/officeart/2005/8/layout/process1"/>
    <dgm:cxn modelId="{1DA60913-33C2-4308-922B-9995B54D0C3B}" type="presParOf" srcId="{4AE287A9-B22E-4F20-A2C0-80B41BB9B36F}" destId="{775A67FF-D987-46DD-BB65-7DCFBABAC710}" srcOrd="4" destOrd="0" presId="urn:microsoft.com/office/officeart/2005/8/layout/process1"/>
    <dgm:cxn modelId="{3F3A78CA-8659-49DD-A87A-EA511936ABB6}" type="presParOf" srcId="{4AE287A9-B22E-4F20-A2C0-80B41BB9B36F}" destId="{9E26DF2B-CD64-41F5-AE46-4F4E437D8C27}" srcOrd="5" destOrd="0" presId="urn:microsoft.com/office/officeart/2005/8/layout/process1"/>
    <dgm:cxn modelId="{CA10427E-53B3-41F1-A341-F7D3E61C73FA}" type="presParOf" srcId="{9E26DF2B-CD64-41F5-AE46-4F4E437D8C27}" destId="{781102D1-D84A-4BE2-9351-D3EE05EDF9B3}" srcOrd="0" destOrd="0" presId="urn:microsoft.com/office/officeart/2005/8/layout/process1"/>
    <dgm:cxn modelId="{73D29370-950A-4BB9-AC28-7110B6721E23}" type="presParOf" srcId="{4AE287A9-B22E-4F20-A2C0-80B41BB9B36F}" destId="{72DAF52F-5916-42E0-979A-CBE803138F3C}"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690FDA-0C0D-44B9-B72F-65F0B745818A}"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FEB293B2-C154-45F3-A362-1BA91F49178F}">
      <dgm:prSet custT="1"/>
      <dgm:spPr/>
      <dgm:t>
        <a:bodyPr/>
        <a:lstStyle/>
        <a:p>
          <a:pPr algn="ctr" rtl="0"/>
          <a:r>
            <a:rPr lang="tr-TR" sz="3600" baseline="0" dirty="0" smtClean="0"/>
            <a:t>TEZ İZLEME KOMİTESİ</a:t>
          </a:r>
          <a:endParaRPr lang="tr-TR" sz="3600" dirty="0"/>
        </a:p>
      </dgm:t>
    </dgm:pt>
    <dgm:pt modelId="{6C6D4B8D-B1C6-4871-9E71-65B241430B94}" type="parTrans" cxnId="{2DD2ED2F-6EBA-430D-8BDB-06566D315A43}">
      <dgm:prSet/>
      <dgm:spPr/>
      <dgm:t>
        <a:bodyPr/>
        <a:lstStyle/>
        <a:p>
          <a:endParaRPr lang="tr-TR"/>
        </a:p>
      </dgm:t>
    </dgm:pt>
    <dgm:pt modelId="{D2EDCC4C-04F4-489F-A605-4E80D6A8D058}" type="sibTrans" cxnId="{2DD2ED2F-6EBA-430D-8BDB-06566D315A43}">
      <dgm:prSet/>
      <dgm:spPr/>
      <dgm:t>
        <a:bodyPr/>
        <a:lstStyle/>
        <a:p>
          <a:endParaRPr lang="tr-TR"/>
        </a:p>
      </dgm:t>
    </dgm:pt>
    <dgm:pt modelId="{A44FD948-7179-41CA-A804-09A085C71BFC}" type="pres">
      <dgm:prSet presAssocID="{87690FDA-0C0D-44B9-B72F-65F0B745818A}" presName="linear" presStyleCnt="0">
        <dgm:presLayoutVars>
          <dgm:dir/>
          <dgm:animLvl val="lvl"/>
          <dgm:resizeHandles val="exact"/>
        </dgm:presLayoutVars>
      </dgm:prSet>
      <dgm:spPr/>
      <dgm:t>
        <a:bodyPr/>
        <a:lstStyle/>
        <a:p>
          <a:endParaRPr lang="tr-TR"/>
        </a:p>
      </dgm:t>
    </dgm:pt>
    <dgm:pt modelId="{61908BED-F6DF-4F6E-840F-D33EE8234D8B}" type="pres">
      <dgm:prSet presAssocID="{FEB293B2-C154-45F3-A362-1BA91F49178F}" presName="parentLin" presStyleCnt="0"/>
      <dgm:spPr/>
    </dgm:pt>
    <dgm:pt modelId="{3975158E-966C-404A-AF9B-99EBED4376C9}" type="pres">
      <dgm:prSet presAssocID="{FEB293B2-C154-45F3-A362-1BA91F49178F}" presName="parentLeftMargin" presStyleLbl="node1" presStyleIdx="0" presStyleCnt="1"/>
      <dgm:spPr/>
      <dgm:t>
        <a:bodyPr/>
        <a:lstStyle/>
        <a:p>
          <a:endParaRPr lang="tr-TR"/>
        </a:p>
      </dgm:t>
    </dgm:pt>
    <dgm:pt modelId="{EE77C0D5-2569-4BE6-87D7-084530024484}" type="pres">
      <dgm:prSet presAssocID="{FEB293B2-C154-45F3-A362-1BA91F49178F}" presName="parentText" presStyleLbl="node1" presStyleIdx="0" presStyleCnt="1">
        <dgm:presLayoutVars>
          <dgm:chMax val="0"/>
          <dgm:bulletEnabled val="1"/>
        </dgm:presLayoutVars>
      </dgm:prSet>
      <dgm:spPr/>
      <dgm:t>
        <a:bodyPr/>
        <a:lstStyle/>
        <a:p>
          <a:endParaRPr lang="tr-TR"/>
        </a:p>
      </dgm:t>
    </dgm:pt>
    <dgm:pt modelId="{795407A4-4D48-4EF1-BE31-1DA4D1F77E95}" type="pres">
      <dgm:prSet presAssocID="{FEB293B2-C154-45F3-A362-1BA91F49178F}" presName="negativeSpace" presStyleCnt="0"/>
      <dgm:spPr/>
    </dgm:pt>
    <dgm:pt modelId="{29B543EB-B72F-4B40-9BED-B52FA77CB187}" type="pres">
      <dgm:prSet presAssocID="{FEB293B2-C154-45F3-A362-1BA91F49178F}" presName="childText" presStyleLbl="conFgAcc1" presStyleIdx="0" presStyleCnt="1">
        <dgm:presLayoutVars>
          <dgm:bulletEnabled val="1"/>
        </dgm:presLayoutVars>
      </dgm:prSet>
      <dgm:spPr/>
    </dgm:pt>
  </dgm:ptLst>
  <dgm:cxnLst>
    <dgm:cxn modelId="{9ED19DE3-ADFF-41DB-9A31-ABB962844563}" type="presOf" srcId="{FEB293B2-C154-45F3-A362-1BA91F49178F}" destId="{3975158E-966C-404A-AF9B-99EBED4376C9}" srcOrd="0" destOrd="0" presId="urn:microsoft.com/office/officeart/2005/8/layout/list1"/>
    <dgm:cxn modelId="{0ED3CD3F-FF24-4AF5-9E54-530E7264CD10}" type="presOf" srcId="{87690FDA-0C0D-44B9-B72F-65F0B745818A}" destId="{A44FD948-7179-41CA-A804-09A085C71BFC}" srcOrd="0" destOrd="0" presId="urn:microsoft.com/office/officeart/2005/8/layout/list1"/>
    <dgm:cxn modelId="{2DD2ED2F-6EBA-430D-8BDB-06566D315A43}" srcId="{87690FDA-0C0D-44B9-B72F-65F0B745818A}" destId="{FEB293B2-C154-45F3-A362-1BA91F49178F}" srcOrd="0" destOrd="0" parTransId="{6C6D4B8D-B1C6-4871-9E71-65B241430B94}" sibTransId="{D2EDCC4C-04F4-489F-A605-4E80D6A8D058}"/>
    <dgm:cxn modelId="{DF27AFE5-81D5-4EC8-AF30-BF85F858DA72}" type="presOf" srcId="{FEB293B2-C154-45F3-A362-1BA91F49178F}" destId="{EE77C0D5-2569-4BE6-87D7-084530024484}" srcOrd="1" destOrd="0" presId="urn:microsoft.com/office/officeart/2005/8/layout/list1"/>
    <dgm:cxn modelId="{ED850DB2-B44B-4B1A-9015-DD89A8DC0E78}" type="presParOf" srcId="{A44FD948-7179-41CA-A804-09A085C71BFC}" destId="{61908BED-F6DF-4F6E-840F-D33EE8234D8B}" srcOrd="0" destOrd="0" presId="urn:microsoft.com/office/officeart/2005/8/layout/list1"/>
    <dgm:cxn modelId="{34CEF5E2-3447-40E0-AB8A-665A3BBDCC66}" type="presParOf" srcId="{61908BED-F6DF-4F6E-840F-D33EE8234D8B}" destId="{3975158E-966C-404A-AF9B-99EBED4376C9}" srcOrd="0" destOrd="0" presId="urn:microsoft.com/office/officeart/2005/8/layout/list1"/>
    <dgm:cxn modelId="{E001ED7B-6366-42F7-BB57-21123B162DA1}" type="presParOf" srcId="{61908BED-F6DF-4F6E-840F-D33EE8234D8B}" destId="{EE77C0D5-2569-4BE6-87D7-084530024484}" srcOrd="1" destOrd="0" presId="urn:microsoft.com/office/officeart/2005/8/layout/list1"/>
    <dgm:cxn modelId="{8C673331-FFBC-4215-8F23-98728E86394C}" type="presParOf" srcId="{A44FD948-7179-41CA-A804-09A085C71BFC}" destId="{795407A4-4D48-4EF1-BE31-1DA4D1F77E95}" srcOrd="1" destOrd="0" presId="urn:microsoft.com/office/officeart/2005/8/layout/list1"/>
    <dgm:cxn modelId="{C6BCCD70-6383-4929-9EEA-0D7FFCB04459}" type="presParOf" srcId="{A44FD948-7179-41CA-A804-09A085C71BFC}" destId="{29B543EB-B72F-4B40-9BED-B52FA77CB187}"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0D1083F-1369-4160-8F7E-A7922524D86F}"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tr-TR"/>
        </a:p>
      </dgm:t>
    </dgm:pt>
    <dgm:pt modelId="{29F58608-49AF-4AEB-AE6E-DA0145429429}">
      <dgm:prSet/>
      <dgm:spPr/>
      <dgm:t>
        <a:bodyPr/>
        <a:lstStyle/>
        <a:p>
          <a:pPr rtl="0"/>
          <a:r>
            <a:rPr lang="tr-TR" dirty="0" smtClean="0">
              <a:solidFill>
                <a:schemeClr val="tx1"/>
              </a:solidFill>
            </a:rPr>
            <a:t>Yeterlik sınavında başarılı bulunan öğrenci için ilgili enstitü anabilim dalı başkanlığının önerisi ve Enstitü Yönetim Kurulu onayı ile </a:t>
          </a:r>
          <a:r>
            <a:rPr lang="tr-TR" b="1" i="1" dirty="0" smtClean="0">
              <a:solidFill>
                <a:srgbClr val="FF0000"/>
              </a:solidFill>
            </a:rPr>
            <a:t>bir ay </a:t>
          </a:r>
          <a:r>
            <a:rPr lang="tr-TR" dirty="0" smtClean="0">
              <a:solidFill>
                <a:schemeClr val="tx1"/>
              </a:solidFill>
            </a:rPr>
            <a:t>içinde bir tez izleme komitesi oluşturulur. </a:t>
          </a:r>
          <a:endParaRPr lang="tr-TR" dirty="0">
            <a:solidFill>
              <a:schemeClr val="tx1"/>
            </a:solidFill>
          </a:endParaRPr>
        </a:p>
      </dgm:t>
    </dgm:pt>
    <dgm:pt modelId="{8A2285F1-7B93-45A0-AE07-0176CDB979D6}" type="parTrans" cxnId="{41F841C3-DAB9-41BE-9570-4047D758FB00}">
      <dgm:prSet/>
      <dgm:spPr/>
      <dgm:t>
        <a:bodyPr/>
        <a:lstStyle/>
        <a:p>
          <a:endParaRPr lang="tr-TR"/>
        </a:p>
      </dgm:t>
    </dgm:pt>
    <dgm:pt modelId="{6ADFD11A-7AE1-4E5A-AF7E-B16E8077CAD1}" type="sibTrans" cxnId="{41F841C3-DAB9-41BE-9570-4047D758FB00}">
      <dgm:prSet/>
      <dgm:spPr/>
      <dgm:t>
        <a:bodyPr/>
        <a:lstStyle/>
        <a:p>
          <a:endParaRPr lang="tr-TR"/>
        </a:p>
      </dgm:t>
    </dgm:pt>
    <dgm:pt modelId="{60B49162-F2E6-4C8C-BB23-B249D41888CC}">
      <dgm:prSet/>
      <dgm:spPr/>
      <dgm:t>
        <a:bodyPr/>
        <a:lstStyle/>
        <a:p>
          <a:pPr rtl="0"/>
          <a:r>
            <a:rPr lang="tr-TR" dirty="0" smtClean="0">
              <a:solidFill>
                <a:schemeClr val="tx1"/>
              </a:solidFill>
            </a:rPr>
            <a:t>Tez izleme komitesi üç öğretim üyesinden oluşur. Komitede tez danışmanından başka, enstitü anabilim dalı içinden ve dışından birer üye yer alır(farklı üniversitelerden de olabilir). İkinci tez danışmanının atanması durumunda ikinci tez danışmanı dilerse komite toplantılarına katılabilir. </a:t>
          </a:r>
          <a:endParaRPr lang="tr-TR" dirty="0">
            <a:solidFill>
              <a:schemeClr val="tx1"/>
            </a:solidFill>
          </a:endParaRPr>
        </a:p>
      </dgm:t>
    </dgm:pt>
    <dgm:pt modelId="{C67BE178-34B5-4E6C-B1DF-5FC66122B978}" type="parTrans" cxnId="{3D8DCB19-5A86-4E9F-8594-79506CA276BC}">
      <dgm:prSet/>
      <dgm:spPr/>
      <dgm:t>
        <a:bodyPr/>
        <a:lstStyle/>
        <a:p>
          <a:endParaRPr lang="tr-TR"/>
        </a:p>
      </dgm:t>
    </dgm:pt>
    <dgm:pt modelId="{F1FDF1E7-0300-4C50-924A-52DCDAA76823}" type="sibTrans" cxnId="{3D8DCB19-5A86-4E9F-8594-79506CA276BC}">
      <dgm:prSet/>
      <dgm:spPr/>
      <dgm:t>
        <a:bodyPr/>
        <a:lstStyle/>
        <a:p>
          <a:endParaRPr lang="tr-TR"/>
        </a:p>
      </dgm:t>
    </dgm:pt>
    <dgm:pt modelId="{3DD3EB7B-0C4E-4B59-A02D-5BBD98395702}">
      <dgm:prSet/>
      <dgm:spPr/>
      <dgm:t>
        <a:bodyPr/>
        <a:lstStyle/>
        <a:p>
          <a:pPr rtl="0"/>
          <a:r>
            <a:rPr lang="tr-TR" dirty="0" smtClean="0">
              <a:solidFill>
                <a:schemeClr val="tx1"/>
              </a:solidFill>
            </a:rPr>
            <a:t>Tez izleme komitesinin kurulmasından sonraki dönemlerde, enstitü anabilim dalı başkanlığının önerisi ve Enstitü Yönetim Kurulu onayı ile üyelerde değişiklik yapılabilir. </a:t>
          </a:r>
          <a:endParaRPr lang="tr-TR" dirty="0">
            <a:solidFill>
              <a:schemeClr val="tx1"/>
            </a:solidFill>
          </a:endParaRPr>
        </a:p>
      </dgm:t>
    </dgm:pt>
    <dgm:pt modelId="{E8D00B10-DD08-4F2E-8E08-4D8C753C6115}" type="parTrans" cxnId="{1DE3EA40-F591-4B60-93E6-005FA2E115E1}">
      <dgm:prSet/>
      <dgm:spPr/>
      <dgm:t>
        <a:bodyPr/>
        <a:lstStyle/>
        <a:p>
          <a:endParaRPr lang="tr-TR"/>
        </a:p>
      </dgm:t>
    </dgm:pt>
    <dgm:pt modelId="{AB6DCC0A-AF22-4499-8093-02CEA81A3213}" type="sibTrans" cxnId="{1DE3EA40-F591-4B60-93E6-005FA2E115E1}">
      <dgm:prSet/>
      <dgm:spPr/>
      <dgm:t>
        <a:bodyPr/>
        <a:lstStyle/>
        <a:p>
          <a:endParaRPr lang="tr-TR"/>
        </a:p>
      </dgm:t>
    </dgm:pt>
    <dgm:pt modelId="{09E583DE-283E-43E9-BC93-66D03381F4B0}" type="pres">
      <dgm:prSet presAssocID="{B0D1083F-1369-4160-8F7E-A7922524D86F}" presName="Name0" presStyleCnt="0">
        <dgm:presLayoutVars>
          <dgm:dir/>
          <dgm:resizeHandles val="exact"/>
        </dgm:presLayoutVars>
      </dgm:prSet>
      <dgm:spPr/>
      <dgm:t>
        <a:bodyPr/>
        <a:lstStyle/>
        <a:p>
          <a:endParaRPr lang="tr-TR"/>
        </a:p>
      </dgm:t>
    </dgm:pt>
    <dgm:pt modelId="{608F7B3B-5C38-44B4-94AE-D672081EA213}" type="pres">
      <dgm:prSet presAssocID="{29F58608-49AF-4AEB-AE6E-DA0145429429}" presName="node" presStyleLbl="node1" presStyleIdx="0" presStyleCnt="3">
        <dgm:presLayoutVars>
          <dgm:bulletEnabled val="1"/>
        </dgm:presLayoutVars>
      </dgm:prSet>
      <dgm:spPr/>
      <dgm:t>
        <a:bodyPr/>
        <a:lstStyle/>
        <a:p>
          <a:endParaRPr lang="tr-TR"/>
        </a:p>
      </dgm:t>
    </dgm:pt>
    <dgm:pt modelId="{CFEBA176-6E44-42C0-B029-7BC11CDC8D31}" type="pres">
      <dgm:prSet presAssocID="{6ADFD11A-7AE1-4E5A-AF7E-B16E8077CAD1}" presName="sibTrans" presStyleLbl="sibTrans2D1" presStyleIdx="0" presStyleCnt="2"/>
      <dgm:spPr/>
      <dgm:t>
        <a:bodyPr/>
        <a:lstStyle/>
        <a:p>
          <a:endParaRPr lang="tr-TR"/>
        </a:p>
      </dgm:t>
    </dgm:pt>
    <dgm:pt modelId="{4F5CBB86-EE63-4C30-8DB3-18BD9F518198}" type="pres">
      <dgm:prSet presAssocID="{6ADFD11A-7AE1-4E5A-AF7E-B16E8077CAD1}" presName="connectorText" presStyleLbl="sibTrans2D1" presStyleIdx="0" presStyleCnt="2"/>
      <dgm:spPr/>
      <dgm:t>
        <a:bodyPr/>
        <a:lstStyle/>
        <a:p>
          <a:endParaRPr lang="tr-TR"/>
        </a:p>
      </dgm:t>
    </dgm:pt>
    <dgm:pt modelId="{8C0AEDAC-8EA8-4EC2-9ED8-74E51C3628F4}" type="pres">
      <dgm:prSet presAssocID="{60B49162-F2E6-4C8C-BB23-B249D41888CC}" presName="node" presStyleLbl="node1" presStyleIdx="1" presStyleCnt="3">
        <dgm:presLayoutVars>
          <dgm:bulletEnabled val="1"/>
        </dgm:presLayoutVars>
      </dgm:prSet>
      <dgm:spPr/>
      <dgm:t>
        <a:bodyPr/>
        <a:lstStyle/>
        <a:p>
          <a:endParaRPr lang="tr-TR"/>
        </a:p>
      </dgm:t>
    </dgm:pt>
    <dgm:pt modelId="{523BA42D-9653-40EF-92A7-475B209FDF68}" type="pres">
      <dgm:prSet presAssocID="{F1FDF1E7-0300-4C50-924A-52DCDAA76823}" presName="sibTrans" presStyleLbl="sibTrans2D1" presStyleIdx="1" presStyleCnt="2"/>
      <dgm:spPr/>
      <dgm:t>
        <a:bodyPr/>
        <a:lstStyle/>
        <a:p>
          <a:endParaRPr lang="tr-TR"/>
        </a:p>
      </dgm:t>
    </dgm:pt>
    <dgm:pt modelId="{154FD7CB-5634-49A4-A9C8-A3AD01041739}" type="pres">
      <dgm:prSet presAssocID="{F1FDF1E7-0300-4C50-924A-52DCDAA76823}" presName="connectorText" presStyleLbl="sibTrans2D1" presStyleIdx="1" presStyleCnt="2"/>
      <dgm:spPr/>
      <dgm:t>
        <a:bodyPr/>
        <a:lstStyle/>
        <a:p>
          <a:endParaRPr lang="tr-TR"/>
        </a:p>
      </dgm:t>
    </dgm:pt>
    <dgm:pt modelId="{70277788-1FF6-476E-9443-3D2B4F600DE6}" type="pres">
      <dgm:prSet presAssocID="{3DD3EB7B-0C4E-4B59-A02D-5BBD98395702}" presName="node" presStyleLbl="node1" presStyleIdx="2" presStyleCnt="3">
        <dgm:presLayoutVars>
          <dgm:bulletEnabled val="1"/>
        </dgm:presLayoutVars>
      </dgm:prSet>
      <dgm:spPr/>
      <dgm:t>
        <a:bodyPr/>
        <a:lstStyle/>
        <a:p>
          <a:endParaRPr lang="tr-TR"/>
        </a:p>
      </dgm:t>
    </dgm:pt>
  </dgm:ptLst>
  <dgm:cxnLst>
    <dgm:cxn modelId="{41F841C3-DAB9-41BE-9570-4047D758FB00}" srcId="{B0D1083F-1369-4160-8F7E-A7922524D86F}" destId="{29F58608-49AF-4AEB-AE6E-DA0145429429}" srcOrd="0" destOrd="0" parTransId="{8A2285F1-7B93-45A0-AE07-0176CDB979D6}" sibTransId="{6ADFD11A-7AE1-4E5A-AF7E-B16E8077CAD1}"/>
    <dgm:cxn modelId="{F05ECFF1-E6A7-4805-A776-2E4332986556}" type="presOf" srcId="{B0D1083F-1369-4160-8F7E-A7922524D86F}" destId="{09E583DE-283E-43E9-BC93-66D03381F4B0}" srcOrd="0" destOrd="0" presId="urn:microsoft.com/office/officeart/2005/8/layout/process1"/>
    <dgm:cxn modelId="{B89791B2-408F-4132-AB47-E1C6BA260841}" type="presOf" srcId="{F1FDF1E7-0300-4C50-924A-52DCDAA76823}" destId="{154FD7CB-5634-49A4-A9C8-A3AD01041739}" srcOrd="1" destOrd="0" presId="urn:microsoft.com/office/officeart/2005/8/layout/process1"/>
    <dgm:cxn modelId="{B26B0A03-2CDA-4743-A185-FE9BDE1FECCB}" type="presOf" srcId="{F1FDF1E7-0300-4C50-924A-52DCDAA76823}" destId="{523BA42D-9653-40EF-92A7-475B209FDF68}" srcOrd="0" destOrd="0" presId="urn:microsoft.com/office/officeart/2005/8/layout/process1"/>
    <dgm:cxn modelId="{3D8DCB19-5A86-4E9F-8594-79506CA276BC}" srcId="{B0D1083F-1369-4160-8F7E-A7922524D86F}" destId="{60B49162-F2E6-4C8C-BB23-B249D41888CC}" srcOrd="1" destOrd="0" parTransId="{C67BE178-34B5-4E6C-B1DF-5FC66122B978}" sibTransId="{F1FDF1E7-0300-4C50-924A-52DCDAA76823}"/>
    <dgm:cxn modelId="{1DE3EA40-F591-4B60-93E6-005FA2E115E1}" srcId="{B0D1083F-1369-4160-8F7E-A7922524D86F}" destId="{3DD3EB7B-0C4E-4B59-A02D-5BBD98395702}" srcOrd="2" destOrd="0" parTransId="{E8D00B10-DD08-4F2E-8E08-4D8C753C6115}" sibTransId="{AB6DCC0A-AF22-4499-8093-02CEA81A3213}"/>
    <dgm:cxn modelId="{1E8CBCFA-CFEC-4BC7-A5D3-C8AE889F139E}" type="presOf" srcId="{3DD3EB7B-0C4E-4B59-A02D-5BBD98395702}" destId="{70277788-1FF6-476E-9443-3D2B4F600DE6}" srcOrd="0" destOrd="0" presId="urn:microsoft.com/office/officeart/2005/8/layout/process1"/>
    <dgm:cxn modelId="{F46A58EC-3E36-4B9B-98B2-C34CC2EA1D55}" type="presOf" srcId="{6ADFD11A-7AE1-4E5A-AF7E-B16E8077CAD1}" destId="{CFEBA176-6E44-42C0-B029-7BC11CDC8D31}" srcOrd="0" destOrd="0" presId="urn:microsoft.com/office/officeart/2005/8/layout/process1"/>
    <dgm:cxn modelId="{ED63F918-396A-43F5-9C89-428167FE66CB}" type="presOf" srcId="{60B49162-F2E6-4C8C-BB23-B249D41888CC}" destId="{8C0AEDAC-8EA8-4EC2-9ED8-74E51C3628F4}" srcOrd="0" destOrd="0" presId="urn:microsoft.com/office/officeart/2005/8/layout/process1"/>
    <dgm:cxn modelId="{72E9A120-5A86-422D-93BD-53F1AF736E2A}" type="presOf" srcId="{6ADFD11A-7AE1-4E5A-AF7E-B16E8077CAD1}" destId="{4F5CBB86-EE63-4C30-8DB3-18BD9F518198}" srcOrd="1" destOrd="0" presId="urn:microsoft.com/office/officeart/2005/8/layout/process1"/>
    <dgm:cxn modelId="{5433C6B2-FEB2-4C99-8B2F-B71DF955AE70}" type="presOf" srcId="{29F58608-49AF-4AEB-AE6E-DA0145429429}" destId="{608F7B3B-5C38-44B4-94AE-D672081EA213}" srcOrd="0" destOrd="0" presId="urn:microsoft.com/office/officeart/2005/8/layout/process1"/>
    <dgm:cxn modelId="{81636CB8-4DA1-489D-AEAE-113293B82178}" type="presParOf" srcId="{09E583DE-283E-43E9-BC93-66D03381F4B0}" destId="{608F7B3B-5C38-44B4-94AE-D672081EA213}" srcOrd="0" destOrd="0" presId="urn:microsoft.com/office/officeart/2005/8/layout/process1"/>
    <dgm:cxn modelId="{E404E294-7664-4313-BDBC-7200B7C81D95}" type="presParOf" srcId="{09E583DE-283E-43E9-BC93-66D03381F4B0}" destId="{CFEBA176-6E44-42C0-B029-7BC11CDC8D31}" srcOrd="1" destOrd="0" presId="urn:microsoft.com/office/officeart/2005/8/layout/process1"/>
    <dgm:cxn modelId="{EA5C17E8-5A1E-4039-8412-CD06F6658723}" type="presParOf" srcId="{CFEBA176-6E44-42C0-B029-7BC11CDC8D31}" destId="{4F5CBB86-EE63-4C30-8DB3-18BD9F518198}" srcOrd="0" destOrd="0" presId="urn:microsoft.com/office/officeart/2005/8/layout/process1"/>
    <dgm:cxn modelId="{26E0A04F-65BE-4DCF-BFDC-BD20F842CA4F}" type="presParOf" srcId="{09E583DE-283E-43E9-BC93-66D03381F4B0}" destId="{8C0AEDAC-8EA8-4EC2-9ED8-74E51C3628F4}" srcOrd="2" destOrd="0" presId="urn:microsoft.com/office/officeart/2005/8/layout/process1"/>
    <dgm:cxn modelId="{731DAD11-AD6C-4761-90CC-319F6DA7FF3E}" type="presParOf" srcId="{09E583DE-283E-43E9-BC93-66D03381F4B0}" destId="{523BA42D-9653-40EF-92A7-475B209FDF68}" srcOrd="3" destOrd="0" presId="urn:microsoft.com/office/officeart/2005/8/layout/process1"/>
    <dgm:cxn modelId="{30B2245D-0570-4E06-94BD-89FA73D2618C}" type="presParOf" srcId="{523BA42D-9653-40EF-92A7-475B209FDF68}" destId="{154FD7CB-5634-49A4-A9C8-A3AD01041739}" srcOrd="0" destOrd="0" presId="urn:microsoft.com/office/officeart/2005/8/layout/process1"/>
    <dgm:cxn modelId="{A39A8D79-530E-46A5-B4B9-62CC618D3B39}" type="presParOf" srcId="{09E583DE-283E-43E9-BC93-66D03381F4B0}" destId="{70277788-1FF6-476E-9443-3D2B4F600DE6}"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1CB038E-100E-46C5-A5D6-AB0ACD96400E}" type="doc">
      <dgm:prSet loTypeId="urn:microsoft.com/office/officeart/2005/8/layout/list1" loCatId="list" qsTypeId="urn:microsoft.com/office/officeart/2005/8/quickstyle/simple3" qsCatId="simple" csTypeId="urn:microsoft.com/office/officeart/2005/8/colors/colorful1" csCatId="colorful"/>
      <dgm:spPr/>
      <dgm:t>
        <a:bodyPr/>
        <a:lstStyle/>
        <a:p>
          <a:endParaRPr lang="tr-TR"/>
        </a:p>
      </dgm:t>
    </dgm:pt>
    <dgm:pt modelId="{857BA71E-205B-412B-AC0A-3F25730BBAFC}">
      <dgm:prSet custT="1"/>
      <dgm:spPr/>
      <dgm:t>
        <a:bodyPr/>
        <a:lstStyle/>
        <a:p>
          <a:pPr algn="ctr" rtl="0"/>
          <a:r>
            <a:rPr lang="tr-TR" sz="3600" baseline="0" dirty="0" smtClean="0"/>
            <a:t>TEZ ÖNERİSİ SAVUNMASI</a:t>
          </a:r>
          <a:endParaRPr lang="tr-TR" sz="3600" dirty="0"/>
        </a:p>
      </dgm:t>
    </dgm:pt>
    <dgm:pt modelId="{F0C71A78-7ACC-44F7-AF40-6167A4D59003}" type="parTrans" cxnId="{0F4EBABC-F390-4136-BC7B-7AB07A4F90D7}">
      <dgm:prSet/>
      <dgm:spPr/>
      <dgm:t>
        <a:bodyPr/>
        <a:lstStyle/>
        <a:p>
          <a:endParaRPr lang="tr-TR"/>
        </a:p>
      </dgm:t>
    </dgm:pt>
    <dgm:pt modelId="{54E7D372-F6D8-4B58-9D8E-F6B82DFB0BF1}" type="sibTrans" cxnId="{0F4EBABC-F390-4136-BC7B-7AB07A4F90D7}">
      <dgm:prSet/>
      <dgm:spPr/>
      <dgm:t>
        <a:bodyPr/>
        <a:lstStyle/>
        <a:p>
          <a:endParaRPr lang="tr-TR"/>
        </a:p>
      </dgm:t>
    </dgm:pt>
    <dgm:pt modelId="{BBDC682E-1EB3-4004-BE45-5C811357248C}" type="pres">
      <dgm:prSet presAssocID="{21CB038E-100E-46C5-A5D6-AB0ACD96400E}" presName="linear" presStyleCnt="0">
        <dgm:presLayoutVars>
          <dgm:dir/>
          <dgm:animLvl val="lvl"/>
          <dgm:resizeHandles val="exact"/>
        </dgm:presLayoutVars>
      </dgm:prSet>
      <dgm:spPr/>
      <dgm:t>
        <a:bodyPr/>
        <a:lstStyle/>
        <a:p>
          <a:endParaRPr lang="tr-TR"/>
        </a:p>
      </dgm:t>
    </dgm:pt>
    <dgm:pt modelId="{AD400E8F-3FAF-49AE-8E8D-B66F63069B09}" type="pres">
      <dgm:prSet presAssocID="{857BA71E-205B-412B-AC0A-3F25730BBAFC}" presName="parentLin" presStyleCnt="0"/>
      <dgm:spPr/>
    </dgm:pt>
    <dgm:pt modelId="{EB0EDF2C-A299-47F6-865C-8363D04C80FE}" type="pres">
      <dgm:prSet presAssocID="{857BA71E-205B-412B-AC0A-3F25730BBAFC}" presName="parentLeftMargin" presStyleLbl="node1" presStyleIdx="0" presStyleCnt="1"/>
      <dgm:spPr/>
      <dgm:t>
        <a:bodyPr/>
        <a:lstStyle/>
        <a:p>
          <a:endParaRPr lang="tr-TR"/>
        </a:p>
      </dgm:t>
    </dgm:pt>
    <dgm:pt modelId="{7DC20544-E487-4C9C-B1AD-4549EF22BB5A}" type="pres">
      <dgm:prSet presAssocID="{857BA71E-205B-412B-AC0A-3F25730BBAFC}" presName="parentText" presStyleLbl="node1" presStyleIdx="0" presStyleCnt="1">
        <dgm:presLayoutVars>
          <dgm:chMax val="0"/>
          <dgm:bulletEnabled val="1"/>
        </dgm:presLayoutVars>
      </dgm:prSet>
      <dgm:spPr/>
      <dgm:t>
        <a:bodyPr/>
        <a:lstStyle/>
        <a:p>
          <a:endParaRPr lang="tr-TR"/>
        </a:p>
      </dgm:t>
    </dgm:pt>
    <dgm:pt modelId="{11A4290B-4B6A-44D4-97E9-DBB04C75E59E}" type="pres">
      <dgm:prSet presAssocID="{857BA71E-205B-412B-AC0A-3F25730BBAFC}" presName="negativeSpace" presStyleCnt="0"/>
      <dgm:spPr/>
    </dgm:pt>
    <dgm:pt modelId="{C8B70B5A-E998-453B-82D3-4073C22A2D54}" type="pres">
      <dgm:prSet presAssocID="{857BA71E-205B-412B-AC0A-3F25730BBAFC}" presName="childText" presStyleLbl="conFgAcc1" presStyleIdx="0" presStyleCnt="1">
        <dgm:presLayoutVars>
          <dgm:bulletEnabled val="1"/>
        </dgm:presLayoutVars>
      </dgm:prSet>
      <dgm:spPr/>
    </dgm:pt>
  </dgm:ptLst>
  <dgm:cxnLst>
    <dgm:cxn modelId="{3E109346-F85B-46C2-B5F9-AFE760057BA4}" type="presOf" srcId="{857BA71E-205B-412B-AC0A-3F25730BBAFC}" destId="{EB0EDF2C-A299-47F6-865C-8363D04C80FE}" srcOrd="0" destOrd="0" presId="urn:microsoft.com/office/officeart/2005/8/layout/list1"/>
    <dgm:cxn modelId="{0F4EBABC-F390-4136-BC7B-7AB07A4F90D7}" srcId="{21CB038E-100E-46C5-A5D6-AB0ACD96400E}" destId="{857BA71E-205B-412B-AC0A-3F25730BBAFC}" srcOrd="0" destOrd="0" parTransId="{F0C71A78-7ACC-44F7-AF40-6167A4D59003}" sibTransId="{54E7D372-F6D8-4B58-9D8E-F6B82DFB0BF1}"/>
    <dgm:cxn modelId="{F2592DAE-4E53-41DB-B425-D5F444D8B4A1}" type="presOf" srcId="{21CB038E-100E-46C5-A5D6-AB0ACD96400E}" destId="{BBDC682E-1EB3-4004-BE45-5C811357248C}" srcOrd="0" destOrd="0" presId="urn:microsoft.com/office/officeart/2005/8/layout/list1"/>
    <dgm:cxn modelId="{480DE133-7019-47CB-9492-45CB333D0752}" type="presOf" srcId="{857BA71E-205B-412B-AC0A-3F25730BBAFC}" destId="{7DC20544-E487-4C9C-B1AD-4549EF22BB5A}" srcOrd="1" destOrd="0" presId="urn:microsoft.com/office/officeart/2005/8/layout/list1"/>
    <dgm:cxn modelId="{4A27768A-707E-46C7-BDF1-81001493CB50}" type="presParOf" srcId="{BBDC682E-1EB3-4004-BE45-5C811357248C}" destId="{AD400E8F-3FAF-49AE-8E8D-B66F63069B09}" srcOrd="0" destOrd="0" presId="urn:microsoft.com/office/officeart/2005/8/layout/list1"/>
    <dgm:cxn modelId="{5430CBB2-C746-40DB-B8AE-0D4E76DCB07A}" type="presParOf" srcId="{AD400E8F-3FAF-49AE-8E8D-B66F63069B09}" destId="{EB0EDF2C-A299-47F6-865C-8363D04C80FE}" srcOrd="0" destOrd="0" presId="urn:microsoft.com/office/officeart/2005/8/layout/list1"/>
    <dgm:cxn modelId="{197FEA06-487D-4A5E-8075-622A3052490E}" type="presParOf" srcId="{AD400E8F-3FAF-49AE-8E8D-B66F63069B09}" destId="{7DC20544-E487-4C9C-B1AD-4549EF22BB5A}" srcOrd="1" destOrd="0" presId="urn:microsoft.com/office/officeart/2005/8/layout/list1"/>
    <dgm:cxn modelId="{A5A154E5-A3CE-4255-8B7F-FEA93A4488D9}" type="presParOf" srcId="{BBDC682E-1EB3-4004-BE45-5C811357248C}" destId="{11A4290B-4B6A-44D4-97E9-DBB04C75E59E}" srcOrd="1" destOrd="0" presId="urn:microsoft.com/office/officeart/2005/8/layout/list1"/>
    <dgm:cxn modelId="{742A0C71-74A0-4319-8490-552DEB4CF8A3}" type="presParOf" srcId="{BBDC682E-1EB3-4004-BE45-5C811357248C}" destId="{C8B70B5A-E998-453B-82D3-4073C22A2D5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2B72FF-AA81-486D-BFFB-CFE765709395}">
      <dsp:nvSpPr>
        <dsp:cNvPr id="0" name=""/>
        <dsp:cNvSpPr/>
      </dsp:nvSpPr>
      <dsp:spPr>
        <a:xfrm>
          <a:off x="0" y="77399"/>
          <a:ext cx="10058399" cy="121680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TEZLİ YÜKSEK LİSANS PROGRAMI</a:t>
          </a:r>
          <a:endParaRPr lang="tr-TR" sz="3600" kern="1200" dirty="0"/>
        </a:p>
      </dsp:txBody>
      <dsp:txXfrm>
        <a:off x="59399" y="136798"/>
        <a:ext cx="9939601" cy="1098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54B751-2403-4632-B3FA-DCA82F329000}">
      <dsp:nvSpPr>
        <dsp:cNvPr id="0" name=""/>
        <dsp:cNvSpPr/>
      </dsp:nvSpPr>
      <dsp:spPr>
        <a:xfrm>
          <a:off x="0" y="1214"/>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4F9C8-BC59-4762-8BAA-F166190EE603}">
      <dsp:nvSpPr>
        <dsp:cNvPr id="0" name=""/>
        <dsp:cNvSpPr/>
      </dsp:nvSpPr>
      <dsp:spPr>
        <a:xfrm>
          <a:off x="0" y="1214"/>
          <a:ext cx="10058399" cy="1346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Doktora yeterlik sınavını başarı ile tamamlayan öğrenci, en geç altı ay içinde; yapacağı araştırmanın amacını, yöntemini ve çalışma planını kapsayan tez önerisini tez izleme komitesi önünde sözlü olarak savunur. Öğrenci, tez önerisi ile ilgili yazılı bir raporu, sözlü savunmadan en az </a:t>
          </a:r>
          <a:r>
            <a:rPr lang="tr-TR" sz="1300" b="1" kern="1200" dirty="0" smtClean="0">
              <a:solidFill>
                <a:srgbClr val="FF0000"/>
              </a:solidFill>
            </a:rPr>
            <a:t>on beş gün </a:t>
          </a:r>
          <a:r>
            <a:rPr lang="tr-TR" sz="1300" kern="1200" dirty="0" smtClean="0"/>
            <a:t>önce komite üyelerine ulaştırır. Enstitü Yönetim Kurulu tarafından kabul edilmiş bir mazereti bulunmadan komiteye süresi içinde bir rapor sunmayan veya ilan edilen gün ve saatte sınava girmeyen öğrencinin tez önerisi reddedilmiş sayılır. </a:t>
          </a:r>
          <a:endParaRPr lang="tr-TR" sz="1300" kern="1200" dirty="0"/>
        </a:p>
      </dsp:txBody>
      <dsp:txXfrm>
        <a:off x="0" y="1214"/>
        <a:ext cx="10058399" cy="1346435"/>
      </dsp:txXfrm>
    </dsp:sp>
    <dsp:sp modelId="{C221B4C3-1E8B-4C74-B333-2E5E4728DD18}">
      <dsp:nvSpPr>
        <dsp:cNvPr id="0" name=""/>
        <dsp:cNvSpPr/>
      </dsp:nvSpPr>
      <dsp:spPr>
        <a:xfrm>
          <a:off x="0" y="1347650"/>
          <a:ext cx="1005839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C9623E-9EB5-43EC-909D-1A9C5EC4A4A6}">
      <dsp:nvSpPr>
        <dsp:cNvPr id="0" name=""/>
        <dsp:cNvSpPr/>
      </dsp:nvSpPr>
      <dsp:spPr>
        <a:xfrm>
          <a:off x="0" y="1347650"/>
          <a:ext cx="10058399" cy="758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Tez izleme komitesi, öğrencinin sunduğu tez önerisinin kabulüne, reddine veya düzeltilmesine salt çoğunlukla karar verir. Eğer tez önerisinde düzeltme kararı çıkmışsa öğrenciye 1 ay süre verilir. </a:t>
          </a:r>
          <a:endParaRPr lang="tr-TR" sz="1300" kern="1200" dirty="0"/>
        </a:p>
      </dsp:txBody>
      <dsp:txXfrm>
        <a:off x="0" y="1347650"/>
        <a:ext cx="10058399" cy="758433"/>
      </dsp:txXfrm>
    </dsp:sp>
    <dsp:sp modelId="{CA0574C4-BF26-42AF-9DC2-6AA28768DA05}">
      <dsp:nvSpPr>
        <dsp:cNvPr id="0" name=""/>
        <dsp:cNvSpPr/>
      </dsp:nvSpPr>
      <dsp:spPr>
        <a:xfrm>
          <a:off x="0" y="2106083"/>
          <a:ext cx="1005839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FFD385-0DE0-4E42-89E4-CC2DE495719D}">
      <dsp:nvSpPr>
        <dsp:cNvPr id="0" name=""/>
        <dsp:cNvSpPr/>
      </dsp:nvSpPr>
      <dsp:spPr>
        <a:xfrm>
          <a:off x="0" y="2106083"/>
          <a:ext cx="10058399" cy="82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Tez önerisi reddedilen öğrenci, yeni bir danışman ve/veya tez konusu seçme hakkına sahiptir. Bu durumda yeni bir TİK atanabilir. Programa aynı danışmanla devam etmek isteyen öğrenci 3 ay içinde, danışman ve/veya tez konusunu değiştiren öğrenci ise 6 ay içinde tekrar tez önerisi savunmasına alınır. </a:t>
          </a:r>
          <a:endParaRPr lang="tr-TR" sz="1300" kern="1200" dirty="0"/>
        </a:p>
      </dsp:txBody>
      <dsp:txXfrm>
        <a:off x="0" y="2106083"/>
        <a:ext cx="10058399" cy="828098"/>
      </dsp:txXfrm>
    </dsp:sp>
    <dsp:sp modelId="{F85800B8-4972-4AC6-91B2-32663A520831}">
      <dsp:nvSpPr>
        <dsp:cNvPr id="0" name=""/>
        <dsp:cNvSpPr/>
      </dsp:nvSpPr>
      <dsp:spPr>
        <a:xfrm>
          <a:off x="0" y="2934181"/>
          <a:ext cx="1005839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F0F345-CFF6-42D1-9F15-3471467C541D}">
      <dsp:nvSpPr>
        <dsp:cNvPr id="0" name=""/>
        <dsp:cNvSpPr/>
      </dsp:nvSpPr>
      <dsp:spPr>
        <a:xfrm>
          <a:off x="0" y="2934181"/>
          <a:ext cx="10058399" cy="1346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Tez önerisi kabul edilen öğrenci için tez izleme komitesi, Ocak-Haziran ve Temmuz-Aralık ayları arasında birer defa olmak üzere yılda iki kez toplanır. Öğrenci, toplantı tarihinden en az 1 ay önce komite üyelerine yazılı bir rapor sunar. </a:t>
          </a:r>
        </a:p>
        <a:p>
          <a:pPr lvl="0" algn="l" defTabSz="577850" rtl="0">
            <a:lnSpc>
              <a:spcPct val="90000"/>
            </a:lnSpc>
            <a:spcBef>
              <a:spcPct val="0"/>
            </a:spcBef>
            <a:spcAft>
              <a:spcPct val="35000"/>
            </a:spcAft>
          </a:pPr>
          <a:r>
            <a:rPr lang="tr-TR" sz="1300" b="0" i="0" kern="1200" dirty="0" smtClean="0"/>
            <a:t>Enstitü Yönetim Kurulu tarafından kabul edilmiş mazereti bulunmadan </a:t>
          </a:r>
          <a:r>
            <a:rPr lang="tr-TR" sz="1300" b="0" i="0" kern="1200" dirty="0" err="1" smtClean="0"/>
            <a:t>TİK’e</a:t>
          </a:r>
          <a:r>
            <a:rPr lang="tr-TR" sz="1300" b="0" i="0" kern="1200" dirty="0" smtClean="0"/>
            <a:t> süresi içinde rapor sunmayan veya ilan edilen gün ve saatte sınava girmeyen öğrencinin tez izleme sınavı başarısız sayılır.</a:t>
          </a:r>
        </a:p>
        <a:p>
          <a:pPr lvl="0" algn="l" defTabSz="577850" rtl="0">
            <a:lnSpc>
              <a:spcPct val="90000"/>
            </a:lnSpc>
            <a:spcBef>
              <a:spcPct val="0"/>
            </a:spcBef>
            <a:spcAft>
              <a:spcPct val="35000"/>
            </a:spcAft>
          </a:pPr>
          <a:r>
            <a:rPr lang="tr-TR" sz="1300" kern="1200" dirty="0" smtClean="0"/>
            <a:t>TİK tarafından üst üste iki kez veya aralıklı olarak üç kez tez izleme raporundan başarısız bulunan öğrencinin Üniversite ile ilişiği kesilir. </a:t>
          </a:r>
          <a:endParaRPr lang="tr-TR" sz="1300" b="0" i="0" kern="1200" dirty="0" smtClean="0"/>
        </a:p>
      </dsp:txBody>
      <dsp:txXfrm>
        <a:off x="0" y="2934181"/>
        <a:ext cx="10058399" cy="134643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6CF95-606E-4401-B87B-FEFF8E3C2AD1}">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3787D55-9A9D-4678-97A4-F135BDA786C7}">
      <dsp:nvSpPr>
        <dsp:cNvPr id="0" name=""/>
        <dsp:cNvSpPr/>
      </dsp:nvSpPr>
      <dsp:spPr>
        <a:xfrm>
          <a:off x="317791" y="0"/>
          <a:ext cx="8948871"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422400" rtl="0">
            <a:lnSpc>
              <a:spcPct val="90000"/>
            </a:lnSpc>
            <a:spcBef>
              <a:spcPct val="0"/>
            </a:spcBef>
            <a:spcAft>
              <a:spcPct val="35000"/>
            </a:spcAft>
          </a:pPr>
          <a:r>
            <a:rPr lang="tr-TR" sz="3200" kern="1200" baseline="0" dirty="0" smtClean="0"/>
            <a:t>DOKTORA TEZİNİN SONUÇLANDIRILMASI</a:t>
          </a:r>
          <a:endParaRPr lang="tr-TR" sz="3200" kern="1200" dirty="0"/>
        </a:p>
      </dsp:txBody>
      <dsp:txXfrm>
        <a:off x="366787" y="48996"/>
        <a:ext cx="8850879" cy="9056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930FF-6668-4C92-93AB-0EAEB1B2FDCB}">
      <dsp:nvSpPr>
        <dsp:cNvPr id="0" name=""/>
        <dsp:cNvSpPr/>
      </dsp:nvSpPr>
      <dsp:spPr>
        <a:xfrm>
          <a:off x="0" y="430"/>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026401-1C57-4539-B646-B6F0AB091064}">
      <dsp:nvSpPr>
        <dsp:cNvPr id="0" name=""/>
        <dsp:cNvSpPr/>
      </dsp:nvSpPr>
      <dsp:spPr>
        <a:xfrm>
          <a:off x="0" y="430"/>
          <a:ext cx="10048577" cy="674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Doktora programındaki bir öğrenci, elde ettiği sonuçları Enstitü Yönetim Kurulu tarafından kabul edilen tez yazım kılavuzuna uygun biçimde yazar ve tezini jüri önünde sözlü olarak savunur. </a:t>
          </a:r>
          <a:endParaRPr lang="tr-TR" sz="1300" kern="1200" dirty="0"/>
        </a:p>
      </dsp:txBody>
      <dsp:txXfrm>
        <a:off x="0" y="430"/>
        <a:ext cx="10048577" cy="674701"/>
      </dsp:txXfrm>
    </dsp:sp>
    <dsp:sp modelId="{8CFF9645-CAE4-408A-B669-991B5C028E51}">
      <dsp:nvSpPr>
        <dsp:cNvPr id="0" name=""/>
        <dsp:cNvSpPr/>
      </dsp:nvSpPr>
      <dsp:spPr>
        <a:xfrm>
          <a:off x="0" y="675132"/>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5CE698-99CC-44DF-BC65-719663084CD6}">
      <dsp:nvSpPr>
        <dsp:cNvPr id="0" name=""/>
        <dsp:cNvSpPr/>
      </dsp:nvSpPr>
      <dsp:spPr>
        <a:xfrm>
          <a:off x="0" y="675132"/>
          <a:ext cx="10048577" cy="674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Öğrencilerin Doktora Tez Savunma Sınavına girebilmesi için, ulusal/uluslararası etkinliklerde alanıyla ilgili en az bir bildiri sunması veya ulusal/uluslararası hakemli dergilerde alanıyla ilgili en az bir makale yayımlaması/makalenin yayımlanmak üzere kabul edilmiş olması şartı aranır. </a:t>
          </a:r>
          <a:endParaRPr lang="tr-TR" sz="1300" kern="1200" dirty="0"/>
        </a:p>
      </dsp:txBody>
      <dsp:txXfrm>
        <a:off x="0" y="675132"/>
        <a:ext cx="10048577" cy="674701"/>
      </dsp:txXfrm>
    </dsp:sp>
    <dsp:sp modelId="{E8305A84-E16B-40B7-99AE-1A4DA6F042EC}">
      <dsp:nvSpPr>
        <dsp:cNvPr id="0" name=""/>
        <dsp:cNvSpPr/>
      </dsp:nvSpPr>
      <dsp:spPr>
        <a:xfrm>
          <a:off x="0" y="1349834"/>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43092E-1F23-4BE5-A44E-ECF7995B0FD7}">
      <dsp:nvSpPr>
        <dsp:cNvPr id="0" name=""/>
        <dsp:cNvSpPr/>
      </dsp:nvSpPr>
      <dsp:spPr>
        <a:xfrm>
          <a:off x="0" y="1349834"/>
          <a:ext cx="10058399" cy="370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Öğrencinin tezinin sonuçlanabilmesi için en az üç tez izleme komitesi toplantısında başarılı olması gerekir. </a:t>
          </a:r>
          <a:endParaRPr lang="tr-TR" sz="1300" kern="1200" dirty="0"/>
        </a:p>
      </dsp:txBody>
      <dsp:txXfrm>
        <a:off x="0" y="1349834"/>
        <a:ext cx="10058399" cy="370297"/>
      </dsp:txXfrm>
    </dsp:sp>
    <dsp:sp modelId="{BCDF9891-A67D-4F3B-A0E1-5A541C6DAF7C}">
      <dsp:nvSpPr>
        <dsp:cNvPr id="0" name=""/>
        <dsp:cNvSpPr/>
      </dsp:nvSpPr>
      <dsp:spPr>
        <a:xfrm>
          <a:off x="0" y="1720131"/>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90C464-6092-49D8-BE11-D252136199A0}">
      <dsp:nvSpPr>
        <dsp:cNvPr id="0" name=""/>
        <dsp:cNvSpPr/>
      </dsp:nvSpPr>
      <dsp:spPr>
        <a:xfrm>
          <a:off x="0" y="1720131"/>
          <a:ext cx="10048577" cy="1059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Doktora tez jürisi, danışman ve enstitü anabilim dalı başkanlığının önerisi ve Enstitü Yönetim Kurulu onayı ile atanır.</a:t>
          </a:r>
        </a:p>
        <a:p>
          <a:pPr lvl="0" algn="l" defTabSz="577850" rtl="0">
            <a:lnSpc>
              <a:spcPct val="90000"/>
            </a:lnSpc>
            <a:spcBef>
              <a:spcPct val="0"/>
            </a:spcBef>
            <a:spcAft>
              <a:spcPct val="35000"/>
            </a:spcAft>
          </a:pPr>
          <a:r>
            <a:rPr lang="tr-TR" sz="1300" kern="1200" dirty="0" smtClean="0"/>
            <a:t>Jüri, üçü öğrencinin tez izleme komitesinde yer alan öğretim üyeleri ve en az ikisi Üniversite dışından olmak üzere danışman dâhil beş asıl ve en az biri Üniversite dışından olmak üzere iki yedek öğretim üyesinden oluşur. İkinci tez danışmanı bulunması halinde, jüri altı asıl üyeden oluşur.</a:t>
          </a:r>
        </a:p>
        <a:p>
          <a:pPr lvl="0" algn="l" defTabSz="577850" rtl="0">
            <a:lnSpc>
              <a:spcPct val="90000"/>
            </a:lnSpc>
            <a:spcBef>
              <a:spcPct val="0"/>
            </a:spcBef>
            <a:spcAft>
              <a:spcPct val="35000"/>
            </a:spcAft>
          </a:pPr>
          <a:r>
            <a:rPr lang="tr-TR" sz="1300" kern="1200" dirty="0" smtClean="0"/>
            <a:t> </a:t>
          </a:r>
          <a:endParaRPr lang="tr-TR" sz="1300" kern="1200" dirty="0"/>
        </a:p>
      </dsp:txBody>
      <dsp:txXfrm>
        <a:off x="0" y="1720131"/>
        <a:ext cx="10048577" cy="1059043"/>
      </dsp:txXfrm>
    </dsp:sp>
    <dsp:sp modelId="{0525A73C-41CF-4E75-9A58-131AE62C0BA5}">
      <dsp:nvSpPr>
        <dsp:cNvPr id="0" name=""/>
        <dsp:cNvSpPr/>
      </dsp:nvSpPr>
      <dsp:spPr>
        <a:xfrm>
          <a:off x="0" y="2779175"/>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576E27-7F38-4136-8D7A-9C9DB9D9001B}">
      <dsp:nvSpPr>
        <dsp:cNvPr id="0" name=""/>
        <dsp:cNvSpPr/>
      </dsp:nvSpPr>
      <dsp:spPr>
        <a:xfrm>
          <a:off x="0" y="2779175"/>
          <a:ext cx="10058399" cy="46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Tez sınavının tarihi ve yeri, tez danışmanının önerisi üzerine, enstitü tarafından belirlenir ve jüri üyeleri ile öğrenciye yazılı olarak bildirilir.</a:t>
          </a:r>
          <a:endParaRPr lang="tr-TR" sz="1300" kern="1200" dirty="0"/>
        </a:p>
      </dsp:txBody>
      <dsp:txXfrm>
        <a:off x="0" y="2779175"/>
        <a:ext cx="10058399" cy="464455"/>
      </dsp:txXfrm>
    </dsp:sp>
    <dsp:sp modelId="{47206868-B5E1-4034-ABB3-6DA4B4E577CB}">
      <dsp:nvSpPr>
        <dsp:cNvPr id="0" name=""/>
        <dsp:cNvSpPr/>
      </dsp:nvSpPr>
      <dsp:spPr>
        <a:xfrm>
          <a:off x="0" y="3243631"/>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27B80D-2647-4BBB-A589-AC0808DD716A}">
      <dsp:nvSpPr>
        <dsp:cNvPr id="0" name=""/>
        <dsp:cNvSpPr/>
      </dsp:nvSpPr>
      <dsp:spPr>
        <a:xfrm>
          <a:off x="0" y="3243631"/>
          <a:ext cx="10048577" cy="499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dirty="0" smtClean="0"/>
            <a:t>Tezi hakkında düzeltme kararı verilen öğrenci en geç altı ay içinde gerekli düzeltmeleri yaparak tezini aynı jüri önünde yeniden savunur. </a:t>
          </a:r>
          <a:endParaRPr lang="tr-TR" sz="1300" kern="1200" dirty="0"/>
        </a:p>
      </dsp:txBody>
      <dsp:txXfrm>
        <a:off x="0" y="3243631"/>
        <a:ext cx="10048577" cy="4997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02A96-E3D2-4D63-B10C-AD2E75714728}">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E70A1F2-9BD8-42B2-B295-CE7EC9487744}">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İlk Kayıt</a:t>
          </a:r>
          <a:endParaRPr lang="tr-TR" sz="3600" kern="1200" dirty="0"/>
        </a:p>
      </dsp:txBody>
      <dsp:txXfrm>
        <a:off x="551916" y="55475"/>
        <a:ext cx="6942888" cy="90568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E6570-BB47-4F28-ADE0-2546003F0DE6}">
      <dsp:nvSpPr>
        <dsp:cNvPr id="0" name=""/>
        <dsp:cNvSpPr/>
      </dsp:nvSpPr>
      <dsp:spPr>
        <a:xfrm>
          <a:off x="0" y="937430"/>
          <a:ext cx="10515600" cy="8064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170CA01-5659-4899-A705-A1F515435EB0}">
      <dsp:nvSpPr>
        <dsp:cNvPr id="0" name=""/>
        <dsp:cNvSpPr/>
      </dsp:nvSpPr>
      <dsp:spPr>
        <a:xfrm>
          <a:off x="525266" y="14630"/>
          <a:ext cx="8547977" cy="1395119"/>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lvl="0" algn="ctr" defTabSz="1600200" rtl="0">
            <a:lnSpc>
              <a:spcPct val="90000"/>
            </a:lnSpc>
            <a:spcBef>
              <a:spcPct val="0"/>
            </a:spcBef>
            <a:spcAft>
              <a:spcPct val="35000"/>
            </a:spcAft>
          </a:pPr>
          <a:r>
            <a:rPr lang="tr-TR" sz="3600" kern="1200" baseline="0" dirty="0" smtClean="0"/>
            <a:t>Kayıt Yenileme  ve Mazeretli Ders Kaydı</a:t>
          </a:r>
          <a:endParaRPr lang="tr-TR" sz="2800" kern="1200" dirty="0"/>
        </a:p>
      </dsp:txBody>
      <dsp:txXfrm>
        <a:off x="593370" y="82734"/>
        <a:ext cx="8411769" cy="125891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23900-2A25-4CB3-B445-A8BEB0AE37DC}">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DEE6A80-1D3F-4AA7-80CF-8DD7FA15A307}">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Kayıt Silme ve İlişik Kesme </a:t>
          </a:r>
          <a:endParaRPr lang="tr-TR" sz="3600" kern="1200" dirty="0"/>
        </a:p>
      </dsp:txBody>
      <dsp:txXfrm>
        <a:off x="551916" y="55475"/>
        <a:ext cx="6942888" cy="90568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90602-845A-480E-AF3D-4C8AF3553D9A}">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60C8F03-232F-4C9C-AB69-A529455EDEA0}">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Ders Açılması </a:t>
          </a:r>
          <a:endParaRPr lang="tr-TR" sz="3600" kern="1200" dirty="0"/>
        </a:p>
      </dsp:txBody>
      <dsp:txXfrm>
        <a:off x="551916" y="55475"/>
        <a:ext cx="6942888" cy="90568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9A106-AB29-4F1A-89C0-0327D0548F58}">
      <dsp:nvSpPr>
        <dsp:cNvPr id="0" name=""/>
        <dsp:cNvSpPr/>
      </dsp:nvSpPr>
      <dsp:spPr>
        <a:xfrm>
          <a:off x="0" y="583630"/>
          <a:ext cx="10515600" cy="982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A9FF229-D9D1-4C0B-885E-4BA29FA6104D}">
      <dsp:nvSpPr>
        <dsp:cNvPr id="0" name=""/>
        <dsp:cNvSpPr/>
      </dsp:nvSpPr>
      <dsp:spPr>
        <a:xfrm>
          <a:off x="525780" y="7989"/>
          <a:ext cx="7360920" cy="11512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lvl="0" algn="ctr" defTabSz="1600200" rtl="0">
            <a:lnSpc>
              <a:spcPct val="90000"/>
            </a:lnSpc>
            <a:spcBef>
              <a:spcPct val="0"/>
            </a:spcBef>
            <a:spcAft>
              <a:spcPct val="35000"/>
            </a:spcAft>
          </a:pPr>
          <a:r>
            <a:rPr lang="tr-TR" sz="3600" kern="1200" baseline="0" dirty="0" smtClean="0"/>
            <a:t>Ders</a:t>
          </a:r>
          <a:r>
            <a:rPr lang="tr-TR" sz="3900" kern="1200" baseline="0" dirty="0" smtClean="0"/>
            <a:t> </a:t>
          </a:r>
          <a:r>
            <a:rPr lang="tr-TR" sz="3600" kern="1200" baseline="0" dirty="0" smtClean="0"/>
            <a:t>Tekrarı</a:t>
          </a:r>
          <a:endParaRPr lang="tr-TR" sz="3600" kern="1200" dirty="0"/>
        </a:p>
      </dsp:txBody>
      <dsp:txXfrm>
        <a:off x="581981" y="64190"/>
        <a:ext cx="7248518" cy="103887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C9B3B-415E-48B5-AFA0-D44A507BF290}">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CC186D3-B8FC-4531-B631-E6B3814D427C}">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Danışman</a:t>
          </a:r>
          <a:r>
            <a:rPr lang="tr-TR" sz="3400" kern="1200" baseline="0" dirty="0" smtClean="0"/>
            <a:t> </a:t>
          </a:r>
          <a:r>
            <a:rPr lang="tr-TR" sz="3600" kern="1200" baseline="0" dirty="0" smtClean="0"/>
            <a:t>Atama</a:t>
          </a:r>
          <a:r>
            <a:rPr lang="tr-TR" sz="3400" kern="1200" baseline="0" dirty="0" smtClean="0"/>
            <a:t> </a:t>
          </a:r>
          <a:endParaRPr lang="tr-TR" sz="3400" kern="1200" dirty="0"/>
        </a:p>
      </dsp:txBody>
      <dsp:txXfrm>
        <a:off x="551916" y="55475"/>
        <a:ext cx="6942888" cy="90568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CBD54-7B51-4839-8447-BEBD1C56D513}">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0FA3D41-EE71-42DD-9646-A2EE978CA877}">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Danışman Atama </a:t>
          </a:r>
          <a:endParaRPr lang="tr-TR" sz="3600" kern="1200" dirty="0"/>
        </a:p>
      </dsp:txBody>
      <dsp:txXfrm>
        <a:off x="551916" y="55475"/>
        <a:ext cx="6942888" cy="90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8C568-F39A-41D7-B488-1FDB15B4BA8F}">
      <dsp:nvSpPr>
        <dsp:cNvPr id="0" name=""/>
        <dsp:cNvSpPr/>
      </dsp:nvSpPr>
      <dsp:spPr>
        <a:xfrm>
          <a:off x="0" y="611240"/>
          <a:ext cx="3143249" cy="3051806"/>
        </a:xfrm>
        <a:prstGeom prst="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Tezli yüksek lisans programı en az 21 kredi ve en az yedi ders, bir seminer dersi ve tez çalışmasından oluşur. Seminer dersi ve tez çalışması kredisiz olup başarılı veya başarısız olarak değerlendirilir. Tezli yüksek lisans programı bir eğitim-öğretim döneminde 60(30+30) AKTS kredisinden az olmamak koşuluyla seminer dersi dâhil en az sekiz ders ve tez çalışması olmak üzere toplam 120 AKTS kredisinden oluş</a:t>
          </a:r>
          <a:r>
            <a:rPr lang="tr-TR" sz="1100" kern="1200" dirty="0" smtClean="0"/>
            <a:t>ur. </a:t>
          </a:r>
          <a:endParaRPr lang="tr-TR" sz="1100" kern="1200" dirty="0"/>
        </a:p>
      </dsp:txBody>
      <dsp:txXfrm>
        <a:off x="0" y="611240"/>
        <a:ext cx="3143249" cy="3051806"/>
      </dsp:txXfrm>
    </dsp:sp>
    <dsp:sp modelId="{14B7AD1F-965F-4CB6-A704-50469580A3DF}">
      <dsp:nvSpPr>
        <dsp:cNvPr id="0" name=""/>
        <dsp:cNvSpPr/>
      </dsp:nvSpPr>
      <dsp:spPr>
        <a:xfrm>
          <a:off x="3457575" y="630288"/>
          <a:ext cx="3143249" cy="3013710"/>
        </a:xfrm>
        <a:prstGeom prst="rect">
          <a:avLst/>
        </a:prstGeom>
        <a:gradFill rotWithShape="0">
          <a:gsLst>
            <a:gs pos="0">
              <a:schemeClr val="accent3">
                <a:hueOff val="0"/>
                <a:satOff val="0"/>
                <a:lumOff val="0"/>
                <a:alphaOff val="0"/>
                <a:tint val="60000"/>
                <a:satMod val="105000"/>
                <a:lumMod val="105000"/>
              </a:schemeClr>
            </a:gs>
            <a:gs pos="100000">
              <a:schemeClr val="accent3">
                <a:hueOff val="0"/>
                <a:satOff val="0"/>
                <a:lumOff val="0"/>
                <a:alphaOff val="0"/>
                <a:tint val="65000"/>
                <a:satMod val="100000"/>
                <a:lumMod val="100000"/>
              </a:schemeClr>
            </a:gs>
            <a:gs pos="100000">
              <a:schemeClr val="accent3">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Öğrenci en geç, danışman atanmasını izleyen dönemden itibaren her yarıyıl tez dönemi için kayıt yaptırmak zorundadır. </a:t>
          </a:r>
          <a:endParaRPr lang="tr-TR" sz="1400" kern="1200" dirty="0"/>
        </a:p>
      </dsp:txBody>
      <dsp:txXfrm>
        <a:off x="3457575" y="630288"/>
        <a:ext cx="3143249" cy="3013710"/>
      </dsp:txXfrm>
    </dsp:sp>
    <dsp:sp modelId="{4408D0E6-4BD5-4559-BC88-DE0E7BB9FEC0}">
      <dsp:nvSpPr>
        <dsp:cNvPr id="0" name=""/>
        <dsp:cNvSpPr/>
      </dsp:nvSpPr>
      <dsp:spPr>
        <a:xfrm>
          <a:off x="6915149" y="620764"/>
          <a:ext cx="3143249" cy="3032758"/>
        </a:xfrm>
        <a:prstGeom prst="rect">
          <a:avLst/>
        </a:prstGeom>
        <a:gradFill rotWithShape="0">
          <a:gsLst>
            <a:gs pos="0">
              <a:schemeClr val="accent4">
                <a:hueOff val="0"/>
                <a:satOff val="0"/>
                <a:lumOff val="0"/>
                <a:alphaOff val="0"/>
                <a:tint val="60000"/>
                <a:satMod val="105000"/>
                <a:lumMod val="105000"/>
              </a:schemeClr>
            </a:gs>
            <a:gs pos="100000">
              <a:schemeClr val="accent4">
                <a:hueOff val="0"/>
                <a:satOff val="0"/>
                <a:lumOff val="0"/>
                <a:alphaOff val="0"/>
                <a:tint val="65000"/>
                <a:satMod val="100000"/>
                <a:lumMod val="100000"/>
              </a:schemeClr>
            </a:gs>
            <a:gs pos="100000">
              <a:schemeClr val="accent4">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Tezli yüksek lisans programının süresi yabancı dil hazırlık sınıfı ve bilimsel hazırlıkta geçen süre hariç, kayıt olunan programa ilişkin derslerin verildiği dönemden başlamak üzere, her dönem için kayıt yaptırılıp yaptırılmadığına bakılmaksızın dört yarıyıl olup, en geç altı yarıyılda tamamlanır. Ancak kredili derslerini, seminerini ve tez çalışmasını başarıyla tamamlayanlar, tezli yüksek lisans programını üç yarıyılda da bitirebilirler. </a:t>
          </a:r>
          <a:endParaRPr lang="tr-TR" sz="1400" kern="1200" dirty="0"/>
        </a:p>
      </dsp:txBody>
      <dsp:txXfrm>
        <a:off x="6915149" y="620764"/>
        <a:ext cx="3143249" cy="303275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4322C-A7A5-4428-B0CF-EF8F02DEB319}">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57EBB45-ACAC-46E7-B860-12138F58DD3B}">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Danışman Atama Süreci</a:t>
          </a:r>
          <a:endParaRPr lang="tr-TR" sz="3600" kern="1200" dirty="0"/>
        </a:p>
      </dsp:txBody>
      <dsp:txXfrm>
        <a:off x="551916" y="55475"/>
        <a:ext cx="6942888" cy="90568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A9855-AFC3-4CF5-A350-EADEA84075FD}">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482A04B-4BB0-441E-BCF5-CC08B0471E47}">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Danışman Değişikliği </a:t>
          </a:r>
          <a:endParaRPr lang="tr-TR" sz="3600" kern="1200" dirty="0"/>
        </a:p>
      </dsp:txBody>
      <dsp:txXfrm>
        <a:off x="551916" y="55475"/>
        <a:ext cx="6942888" cy="90568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546CF-F6EC-4EF8-A7DD-FD3BA6A18B59}">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D5ABE89-544E-45CF-9C73-1F33B51FF2BB}">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Tez Önerisi</a:t>
          </a:r>
          <a:endParaRPr lang="tr-TR" sz="3600" kern="1200" dirty="0"/>
        </a:p>
      </dsp:txBody>
      <dsp:txXfrm>
        <a:off x="551916" y="55475"/>
        <a:ext cx="6942888" cy="90568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9CA99-AE1B-4D78-B029-7E54C4DAAFA9}">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2483050-BD6A-4569-A456-F03499702813}">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Uzmanlık Alan Dersi </a:t>
          </a:r>
          <a:endParaRPr lang="tr-TR" sz="3600" kern="1200" dirty="0"/>
        </a:p>
      </dsp:txBody>
      <dsp:txXfrm>
        <a:off x="551916" y="55475"/>
        <a:ext cx="6942888" cy="90568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EC0F33-9507-4FB1-A840-F6D7D637D6B8}">
      <dsp:nvSpPr>
        <dsp:cNvPr id="0" name=""/>
        <dsp:cNvSpPr/>
      </dsp:nvSpPr>
      <dsp:spPr>
        <a:xfrm>
          <a:off x="0" y="745679"/>
          <a:ext cx="10515600" cy="982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D84AF81-42A4-481A-8ECE-260137E7F9A7}">
      <dsp:nvSpPr>
        <dsp:cNvPr id="0" name=""/>
        <dsp:cNvSpPr/>
      </dsp:nvSpPr>
      <dsp:spPr>
        <a:xfrm>
          <a:off x="525266" y="21190"/>
          <a:ext cx="9068989" cy="1300128"/>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lvl="0" algn="ctr" defTabSz="1422400" rtl="0">
            <a:lnSpc>
              <a:spcPct val="90000"/>
            </a:lnSpc>
            <a:spcBef>
              <a:spcPct val="0"/>
            </a:spcBef>
            <a:spcAft>
              <a:spcPct val="35000"/>
            </a:spcAft>
          </a:pPr>
          <a:r>
            <a:rPr lang="tr-TR" sz="3200" kern="1200" baseline="0" dirty="0" smtClean="0"/>
            <a:t>Başka Enstitü/Yükseköğretim Kurumundan Ders Alma</a:t>
          </a:r>
          <a:endParaRPr lang="tr-TR" sz="3200" kern="1200" dirty="0"/>
        </a:p>
      </dsp:txBody>
      <dsp:txXfrm>
        <a:off x="588733" y="84657"/>
        <a:ext cx="8942055" cy="117319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3EA99-0D07-47AB-8F96-5C743221EEC6}">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C4092E0-FFF7-4140-8962-3AAB9D199AE7}">
      <dsp:nvSpPr>
        <dsp:cNvPr id="0" name=""/>
        <dsp:cNvSpPr/>
      </dsp:nvSpPr>
      <dsp:spPr>
        <a:xfrm>
          <a:off x="502428" y="6479"/>
          <a:ext cx="8538929"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Başarı Değerlendirme ve Sınavlar </a:t>
          </a:r>
          <a:endParaRPr lang="tr-TR" sz="3600" kern="1200" dirty="0"/>
        </a:p>
      </dsp:txBody>
      <dsp:txXfrm>
        <a:off x="551424" y="55475"/>
        <a:ext cx="8440937" cy="90568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6D8EE-1908-4237-8B62-D8942314A7F9}">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5F1D13C-E576-4A79-9449-D5996C3682D5}">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l" defTabSz="1511300" rtl="0">
            <a:lnSpc>
              <a:spcPct val="90000"/>
            </a:lnSpc>
            <a:spcBef>
              <a:spcPct val="0"/>
            </a:spcBef>
            <a:spcAft>
              <a:spcPct val="35000"/>
            </a:spcAft>
          </a:pPr>
          <a:r>
            <a:rPr lang="tr-TR" sz="3400" kern="1200" baseline="0" smtClean="0"/>
            <a:t>Tez Jürisi</a:t>
          </a:r>
          <a:endParaRPr lang="tr-TR" sz="3400" kern="1200"/>
        </a:p>
      </dsp:txBody>
      <dsp:txXfrm>
        <a:off x="551916" y="55475"/>
        <a:ext cx="6942888" cy="90568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620F8-ECD7-4F4F-AECD-A2E0BE1B2385}">
      <dsp:nvSpPr>
        <dsp:cNvPr id="0" name=""/>
        <dsp:cNvSpPr/>
      </dsp:nvSpPr>
      <dsp:spPr>
        <a:xfrm>
          <a:off x="0" y="0"/>
          <a:ext cx="10058399" cy="117936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TEZSİZ YÜKSEK LİSANS PROGRAMI</a:t>
          </a:r>
          <a:endParaRPr lang="tr-TR" sz="3600" kern="1200" dirty="0"/>
        </a:p>
      </dsp:txBody>
      <dsp:txXfrm>
        <a:off x="57572" y="57572"/>
        <a:ext cx="9943255" cy="1064216"/>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73286-B5FD-4BEA-8EAD-CDA24FF0D92E}">
      <dsp:nvSpPr>
        <dsp:cNvPr id="0" name=""/>
        <dsp:cNvSpPr/>
      </dsp:nvSpPr>
      <dsp:spPr>
        <a:xfrm>
          <a:off x="0" y="0"/>
          <a:ext cx="10058399" cy="1223663"/>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Tezsiz yüksek lisans programı toplam 60 </a:t>
          </a:r>
          <a:r>
            <a:rPr lang="tr-TR" sz="1400" kern="1200" dirty="0" err="1" smtClean="0"/>
            <a:t>AKTS’den</a:t>
          </a:r>
          <a:r>
            <a:rPr lang="tr-TR" sz="1400" kern="1200" dirty="0" smtClean="0"/>
            <a:t> az olmamak kaydıyla en az on ders ve dönem projesi dersinden oluşur. Öğrenci, dönem projesi dersinin alındığı yarıyılda bu derse kayıt yaptırmak ve yarıyıl sonunda yazılı proje ve/veya rapor vermek zorundadır. Dönem projesi dersi kredisiz olup başarılı veya başarısız olarak değerlendirilir. </a:t>
          </a:r>
          <a:endParaRPr lang="tr-TR" sz="1400" kern="1200" dirty="0"/>
        </a:p>
      </dsp:txBody>
      <dsp:txXfrm>
        <a:off x="59734" y="59734"/>
        <a:ext cx="9938931" cy="1104195"/>
      </dsp:txXfrm>
    </dsp:sp>
    <dsp:sp modelId="{F4FE4461-7AAE-4520-9368-A1EBD41D798E}">
      <dsp:nvSpPr>
        <dsp:cNvPr id="0" name=""/>
        <dsp:cNvSpPr/>
      </dsp:nvSpPr>
      <dsp:spPr>
        <a:xfrm>
          <a:off x="0" y="984161"/>
          <a:ext cx="10058399" cy="1142612"/>
        </a:xfrm>
        <a:prstGeom prst="roundRect">
          <a:avLst/>
        </a:prstGeom>
        <a:gradFill rotWithShape="0">
          <a:gsLst>
            <a:gs pos="0">
              <a:schemeClr val="accent3">
                <a:hueOff val="0"/>
                <a:satOff val="0"/>
                <a:lumOff val="0"/>
                <a:alphaOff val="0"/>
                <a:tint val="60000"/>
                <a:satMod val="105000"/>
                <a:lumMod val="105000"/>
              </a:schemeClr>
            </a:gs>
            <a:gs pos="100000">
              <a:schemeClr val="accent3">
                <a:hueOff val="0"/>
                <a:satOff val="0"/>
                <a:lumOff val="0"/>
                <a:alphaOff val="0"/>
                <a:tint val="65000"/>
                <a:satMod val="100000"/>
                <a:lumMod val="100000"/>
              </a:schemeClr>
            </a:gs>
            <a:gs pos="100000">
              <a:schemeClr val="accent3">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Öğrenci; programında öngörülen kredi tutarını, danışmanının önerisi ve Enstitü Yönetim Kurulunun onayı ile bir diploma için kullanılmamış olmak koşulu ile başka lisansüstü programlardan daha önce almış olduğu lisansüstü derslerini geçerli saydırarak tamamlayabilir. Öğrencinin alacağı derslerin en çok üçü, lisans öğrenimi sırasında alınmamış olması kaydıyla, danışman onayı sonrasında lisans derslerinden seçilebilir. </a:t>
          </a:r>
          <a:endParaRPr lang="tr-TR" sz="1400" kern="1200" dirty="0"/>
        </a:p>
      </dsp:txBody>
      <dsp:txXfrm>
        <a:off x="55778" y="1039939"/>
        <a:ext cx="9946843" cy="1031056"/>
      </dsp:txXfrm>
    </dsp:sp>
    <dsp:sp modelId="{761E0CF5-6E03-4DA1-B4DE-B9462B2921FC}">
      <dsp:nvSpPr>
        <dsp:cNvPr id="0" name=""/>
        <dsp:cNvSpPr/>
      </dsp:nvSpPr>
      <dsp:spPr>
        <a:xfrm>
          <a:off x="0" y="2164213"/>
          <a:ext cx="10058399" cy="470313"/>
        </a:xfrm>
        <a:prstGeom prst="roundRect">
          <a:avLst/>
        </a:prstGeom>
        <a:gradFill rotWithShape="0">
          <a:gsLst>
            <a:gs pos="0">
              <a:schemeClr val="accent4">
                <a:hueOff val="0"/>
                <a:satOff val="0"/>
                <a:lumOff val="0"/>
                <a:alphaOff val="0"/>
                <a:tint val="60000"/>
                <a:satMod val="105000"/>
                <a:lumMod val="105000"/>
              </a:schemeClr>
            </a:gs>
            <a:gs pos="100000">
              <a:schemeClr val="accent4">
                <a:hueOff val="0"/>
                <a:satOff val="0"/>
                <a:lumOff val="0"/>
                <a:alphaOff val="0"/>
                <a:tint val="65000"/>
                <a:satMod val="100000"/>
                <a:lumMod val="100000"/>
              </a:schemeClr>
            </a:gs>
            <a:gs pos="100000">
              <a:schemeClr val="accent4">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Senato tarafından belirlenen esaslara göre tezsiz yüksek lisans programının sonunda yeterlik sınavı (savunma) uygulanabilir. </a:t>
          </a:r>
          <a:endParaRPr lang="tr-TR" sz="1400" kern="1200" dirty="0"/>
        </a:p>
      </dsp:txBody>
      <dsp:txXfrm>
        <a:off x="22959" y="2187172"/>
        <a:ext cx="10012481" cy="424395"/>
      </dsp:txXfrm>
    </dsp:sp>
    <dsp:sp modelId="{66191018-7E9C-4E9A-9079-92F934657431}">
      <dsp:nvSpPr>
        <dsp:cNvPr id="0" name=""/>
        <dsp:cNvSpPr/>
      </dsp:nvSpPr>
      <dsp:spPr>
        <a:xfrm>
          <a:off x="0" y="2671966"/>
          <a:ext cx="10058399" cy="532162"/>
        </a:xfrm>
        <a:prstGeom prst="roundRect">
          <a:avLst/>
        </a:prstGeom>
        <a:gradFill rotWithShape="0">
          <a:gsLst>
            <a:gs pos="0">
              <a:schemeClr val="accent5">
                <a:hueOff val="0"/>
                <a:satOff val="0"/>
                <a:lumOff val="0"/>
                <a:alphaOff val="0"/>
                <a:tint val="60000"/>
                <a:satMod val="105000"/>
                <a:lumMod val="105000"/>
              </a:schemeClr>
            </a:gs>
            <a:gs pos="100000">
              <a:schemeClr val="accent5">
                <a:hueOff val="0"/>
                <a:satOff val="0"/>
                <a:lumOff val="0"/>
                <a:alphaOff val="0"/>
                <a:tint val="65000"/>
                <a:satMod val="100000"/>
                <a:lumMod val="100000"/>
              </a:schemeClr>
            </a:gs>
            <a:gs pos="100000">
              <a:schemeClr val="accent5">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Dönem projesi dersi alan öğrenci hazırlamakla yükümlü olduğu dönem projesini danışmanına onaylatmak zorundadır.</a:t>
          </a:r>
          <a:endParaRPr lang="tr-TR" sz="1400" kern="1200" dirty="0"/>
        </a:p>
      </dsp:txBody>
      <dsp:txXfrm>
        <a:off x="25978" y="2697944"/>
        <a:ext cx="10006443" cy="480206"/>
      </dsp:txXfrm>
    </dsp:sp>
    <dsp:sp modelId="{F5A6F402-95E8-460F-99C6-B1E0AE795799}">
      <dsp:nvSpPr>
        <dsp:cNvPr id="0" name=""/>
        <dsp:cNvSpPr/>
      </dsp:nvSpPr>
      <dsp:spPr>
        <a:xfrm>
          <a:off x="0" y="3241569"/>
          <a:ext cx="10058399" cy="993878"/>
        </a:xfrm>
        <a:prstGeom prst="roundRect">
          <a:avLst/>
        </a:prstGeom>
        <a:gradFill rotWithShape="0">
          <a:gsLst>
            <a:gs pos="0">
              <a:schemeClr val="accent6">
                <a:hueOff val="0"/>
                <a:satOff val="0"/>
                <a:lumOff val="0"/>
                <a:alphaOff val="0"/>
                <a:tint val="60000"/>
                <a:satMod val="105000"/>
                <a:lumMod val="105000"/>
              </a:schemeClr>
            </a:gs>
            <a:gs pos="100000">
              <a:schemeClr val="accent6">
                <a:hueOff val="0"/>
                <a:satOff val="0"/>
                <a:lumOff val="0"/>
                <a:alphaOff val="0"/>
                <a:tint val="65000"/>
                <a:satMod val="100000"/>
                <a:lumMod val="100000"/>
              </a:schemeClr>
            </a:gs>
            <a:gs pos="100000">
              <a:schemeClr val="accent6">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Tezsiz yüksek lisans programını tamamlama süresi, kayıt olunan programa ilişkin derslerin verildiği dönemden başlamak üzere, her dönem için kayıt yaptırılıp yaptırılmadığına bakılmaksızın en az iki yarıyıl, en çok üç yarıyıldır. Bu sürenin sonunda başarısız olan veya programı tamamlayamayan öğrencinin Üniversite ile ilişiği kesilir. </a:t>
          </a:r>
          <a:endParaRPr lang="tr-TR" sz="1400" kern="1200" dirty="0"/>
        </a:p>
      </dsp:txBody>
      <dsp:txXfrm>
        <a:off x="48517" y="3290086"/>
        <a:ext cx="9961365" cy="896844"/>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BC927-66B1-4109-9E87-2F61197E0134}">
      <dsp:nvSpPr>
        <dsp:cNvPr id="0" name=""/>
        <dsp:cNvSpPr/>
      </dsp:nvSpPr>
      <dsp:spPr>
        <a:xfrm>
          <a:off x="0" y="77399"/>
          <a:ext cx="10058399" cy="121680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SANATTA YETERLİK PROGRAMI</a:t>
          </a:r>
          <a:endParaRPr lang="tr-TR" sz="3600" kern="1200" dirty="0"/>
        </a:p>
      </dsp:txBody>
      <dsp:txXfrm>
        <a:off x="59399" y="136798"/>
        <a:ext cx="9939601" cy="1098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B4D4-71D6-4A2A-BBAD-09FBBF72AD9B}">
      <dsp:nvSpPr>
        <dsp:cNvPr id="0" name=""/>
        <dsp:cNvSpPr/>
      </dsp:nvSpPr>
      <dsp:spPr>
        <a:xfrm>
          <a:off x="0" y="77399"/>
          <a:ext cx="10058399" cy="121680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DOKTORA PROGRAMI</a:t>
          </a:r>
          <a:endParaRPr lang="tr-TR" sz="3600" kern="1200" dirty="0"/>
        </a:p>
      </dsp:txBody>
      <dsp:txXfrm>
        <a:off x="59399" y="136798"/>
        <a:ext cx="9939601" cy="109800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1D2838-26F1-4C29-9ECF-7B5EF3F031FE}">
      <dsp:nvSpPr>
        <dsp:cNvPr id="0" name=""/>
        <dsp:cNvSpPr/>
      </dsp:nvSpPr>
      <dsp:spPr>
        <a:xfrm>
          <a:off x="2110" y="176523"/>
          <a:ext cx="2744579" cy="402969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solidFill>
                <a:schemeClr val="tx1"/>
              </a:solidFill>
            </a:rPr>
            <a:t>Sanatta yeterlik programı tezli yüksek lisans derecesi ile kabul edilmiş öğrenciler için toplam 21 krediden ve bir eğitim-öğretim dönemi 60 </a:t>
          </a:r>
          <a:r>
            <a:rPr lang="tr-TR" sz="1400" kern="1200" dirty="0" err="1" smtClean="0">
              <a:solidFill>
                <a:schemeClr val="tx1"/>
              </a:solidFill>
            </a:rPr>
            <a:t>AKTS’den</a:t>
          </a:r>
          <a:r>
            <a:rPr lang="tr-TR" sz="1400" kern="1200" dirty="0" smtClean="0">
              <a:solidFill>
                <a:schemeClr val="tx1"/>
              </a:solidFill>
            </a:rPr>
            <a:t> az olmamak koşuluyla en az 7 ders, uygulamalar ile tez, sergi, proje, resital, konser ve temsil gibi çalışmalar olmak üzere en az 240 AKTS kredisinden oluşur. Lisans derecesi ile kabul edilmiş öğrenciler için en az 42 kredilik 14 ders, uygulamalar ile tez, sergi, proje, resital, konser ve temsil gibi çalışmalar olmak üzere en az 300 AKTS kredisinden oluşur. </a:t>
          </a:r>
          <a:endParaRPr lang="tr-TR" sz="1400" kern="1200" dirty="0">
            <a:solidFill>
              <a:schemeClr val="tx1"/>
            </a:solidFill>
          </a:endParaRPr>
        </a:p>
      </dsp:txBody>
      <dsp:txXfrm>
        <a:off x="82496" y="256909"/>
        <a:ext cx="2583807" cy="3868920"/>
      </dsp:txXfrm>
    </dsp:sp>
    <dsp:sp modelId="{14DA242D-10EA-465B-A11B-DA4E1CF2CC7C}">
      <dsp:nvSpPr>
        <dsp:cNvPr id="0" name=""/>
        <dsp:cNvSpPr/>
      </dsp:nvSpPr>
      <dsp:spPr>
        <a:xfrm>
          <a:off x="2969329" y="1917585"/>
          <a:ext cx="471996" cy="54756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2969329" y="2027099"/>
        <a:ext cx="330397" cy="328540"/>
      </dsp:txXfrm>
    </dsp:sp>
    <dsp:sp modelId="{ACA8899F-5EF0-4ADB-912F-D1B3B0FA469D}">
      <dsp:nvSpPr>
        <dsp:cNvPr id="0" name=""/>
        <dsp:cNvSpPr/>
      </dsp:nvSpPr>
      <dsp:spPr>
        <a:xfrm>
          <a:off x="3637248" y="176523"/>
          <a:ext cx="2737403" cy="402969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solidFill>
                <a:schemeClr val="tx1"/>
              </a:solidFill>
            </a:rPr>
            <a:t>Sanatta yeterlik programını tamamlama süresi, kayıt olduğu programa ilişkin derslerin verildiği dönemden başlamak üzere, her dönem için kayıt yaptırıp yaptırmadığına bakılmaksızın sekiz yarıyıl olup azami tamamlama süresi on iki yarıyıl, lisans derecesi ile kabul edilenler için on yarıyıl olup azami tamamlama süresi on dört yarıyıldır. </a:t>
          </a:r>
          <a:endParaRPr lang="tr-TR" sz="1400" kern="1200" dirty="0">
            <a:solidFill>
              <a:schemeClr val="tx1"/>
            </a:solidFill>
          </a:endParaRPr>
        </a:p>
      </dsp:txBody>
      <dsp:txXfrm>
        <a:off x="3717424" y="256699"/>
        <a:ext cx="2577051" cy="3869340"/>
      </dsp:txXfrm>
    </dsp:sp>
    <dsp:sp modelId="{E8736EC6-1F24-4143-ACFA-8B6189309BF4}">
      <dsp:nvSpPr>
        <dsp:cNvPr id="0" name=""/>
        <dsp:cNvSpPr/>
      </dsp:nvSpPr>
      <dsp:spPr>
        <a:xfrm>
          <a:off x="6595445" y="1917585"/>
          <a:ext cx="468083" cy="54756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6595445" y="2027099"/>
        <a:ext cx="327658" cy="328540"/>
      </dsp:txXfrm>
    </dsp:sp>
    <dsp:sp modelId="{A8829097-0C94-43A4-B115-CE94F39D26E7}">
      <dsp:nvSpPr>
        <dsp:cNvPr id="0" name=""/>
        <dsp:cNvSpPr/>
      </dsp:nvSpPr>
      <dsp:spPr>
        <a:xfrm>
          <a:off x="7257827" y="176523"/>
          <a:ext cx="2791078" cy="402969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solidFill>
                <a:schemeClr val="tx1"/>
              </a:solidFill>
            </a:rPr>
            <a:t>Kredili derslerini ve uygulamalarını başarı ile bitiren, ancak tez, sergi, proje, resital, konser, temsil gibi çalışmalarını birinci fıkrada belirtilen azami on iki yarıyıl veya on dört yarıyıl sonuna kadar tamamlayamayan öğrencinin Üniversite ile ilişiği kesilir. </a:t>
          </a:r>
          <a:endParaRPr lang="tr-TR" sz="1400" kern="1200" dirty="0">
            <a:solidFill>
              <a:schemeClr val="tx1"/>
            </a:solidFill>
          </a:endParaRPr>
        </a:p>
      </dsp:txBody>
      <dsp:txXfrm>
        <a:off x="7339575" y="258271"/>
        <a:ext cx="2627582" cy="386619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93585-354D-4D18-9FDB-16AFF24AF13D}">
      <dsp:nvSpPr>
        <dsp:cNvPr id="0" name=""/>
        <dsp:cNvSpPr/>
      </dsp:nvSpPr>
      <dsp:spPr>
        <a:xfrm>
          <a:off x="0" y="675"/>
          <a:ext cx="10058399" cy="1370248"/>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SANATTA YETERLİK PROGRAMININ SONUÇLANDIRILMASI</a:t>
          </a:r>
          <a:endParaRPr lang="tr-TR" sz="3600" kern="1200" dirty="0"/>
        </a:p>
      </dsp:txBody>
      <dsp:txXfrm>
        <a:off x="66890" y="67565"/>
        <a:ext cx="9924619" cy="1236468"/>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25653-6F13-4546-BA17-03D5E741F4A9}">
      <dsp:nvSpPr>
        <dsp:cNvPr id="0" name=""/>
        <dsp:cNvSpPr/>
      </dsp:nvSpPr>
      <dsp:spPr>
        <a:xfrm>
          <a:off x="0" y="1215"/>
          <a:ext cx="10058399" cy="1491492"/>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Tez hazırlayan öğrenci elde ettiği sonuçları, sergi, proje, resital, konser, temsil gibi çalışmasını açıklayan ve belgeleyen metni ilgili Senato tarafından kabul edilen yazım kurallarına uygun biçimde yazarak, tez, sergi, proje, resital, konser, temsil gibi çalışmalarını jüri önünde sözlü olarak savunur. </a:t>
          </a:r>
          <a:endParaRPr lang="tr-TR" sz="1400" kern="1200" dirty="0"/>
        </a:p>
      </dsp:txBody>
      <dsp:txXfrm>
        <a:off x="72809" y="74024"/>
        <a:ext cx="9912781" cy="1345874"/>
      </dsp:txXfrm>
    </dsp:sp>
    <dsp:sp modelId="{A7A11F30-DCF6-4B5C-8B77-822F6FE26E29}">
      <dsp:nvSpPr>
        <dsp:cNvPr id="0" name=""/>
        <dsp:cNvSpPr/>
      </dsp:nvSpPr>
      <dsp:spPr>
        <a:xfrm>
          <a:off x="0" y="1561827"/>
          <a:ext cx="10058399" cy="1310376"/>
        </a:xfrm>
        <a:prstGeom prst="roundRect">
          <a:avLst/>
        </a:prstGeom>
        <a:gradFill rotWithShape="0">
          <a:gsLst>
            <a:gs pos="0">
              <a:schemeClr val="accent3">
                <a:hueOff val="0"/>
                <a:satOff val="0"/>
                <a:lumOff val="0"/>
                <a:alphaOff val="0"/>
                <a:tint val="60000"/>
                <a:satMod val="105000"/>
                <a:lumMod val="105000"/>
              </a:schemeClr>
            </a:gs>
            <a:gs pos="100000">
              <a:schemeClr val="accent3">
                <a:hueOff val="0"/>
                <a:satOff val="0"/>
                <a:lumOff val="0"/>
                <a:alphaOff val="0"/>
                <a:tint val="65000"/>
                <a:satMod val="100000"/>
                <a:lumMod val="100000"/>
              </a:schemeClr>
            </a:gs>
            <a:gs pos="100000">
              <a:schemeClr val="accent3">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t>Sanatta yeterlik jürisi, danışman ve enstitü anabilim/</a:t>
          </a:r>
          <a:r>
            <a:rPr lang="tr-TR" sz="1400" kern="1200" dirty="0" err="1" smtClean="0"/>
            <a:t>anasanat</a:t>
          </a:r>
          <a:r>
            <a:rPr lang="tr-TR" sz="1400" kern="1200" dirty="0" smtClean="0"/>
            <a:t> dalı başkanlığının önerisi ve Enstitü Yönetim Kurulu onayı ile atanır. Jüri, en az ikisi Üniversite dışından öğretim üyesi olmak üzere danışman dahil 5 kişiden oluşur. Danışmanın oy hakkı olup olmadığı hususunda Enstitü Yönetim Kurulu karar verir. Danışmanın oy hakkı olmaması durumunda jüri 6 kişiden oluşur. Ayrıca ikinci tez danışmanı oy hakkı olmaksızın jüride yer alabilir. </a:t>
          </a:r>
          <a:endParaRPr lang="tr-TR" sz="1400" kern="1200" dirty="0"/>
        </a:p>
      </dsp:txBody>
      <dsp:txXfrm>
        <a:off x="63967" y="1625794"/>
        <a:ext cx="9930465" cy="1182442"/>
      </dsp:txXfrm>
    </dsp:sp>
    <dsp:sp modelId="{7CA1D9D9-F38C-4589-BBD5-39F5FD7910EA}">
      <dsp:nvSpPr>
        <dsp:cNvPr id="0" name=""/>
        <dsp:cNvSpPr/>
      </dsp:nvSpPr>
      <dsp:spPr>
        <a:xfrm>
          <a:off x="0" y="2941323"/>
          <a:ext cx="10058399" cy="989381"/>
        </a:xfrm>
        <a:prstGeom prst="roundRect">
          <a:avLst/>
        </a:prstGeom>
        <a:gradFill rotWithShape="0">
          <a:gsLst>
            <a:gs pos="0">
              <a:schemeClr val="accent4">
                <a:hueOff val="0"/>
                <a:satOff val="0"/>
                <a:lumOff val="0"/>
                <a:alphaOff val="0"/>
                <a:tint val="60000"/>
                <a:satMod val="105000"/>
                <a:lumMod val="105000"/>
              </a:schemeClr>
            </a:gs>
            <a:gs pos="100000">
              <a:schemeClr val="accent4">
                <a:hueOff val="0"/>
                <a:satOff val="0"/>
                <a:lumOff val="0"/>
                <a:alphaOff val="0"/>
                <a:tint val="65000"/>
                <a:satMod val="100000"/>
                <a:lumMod val="100000"/>
              </a:schemeClr>
            </a:gs>
            <a:gs pos="100000">
              <a:schemeClr val="accent4">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smtClean="0"/>
            <a:t>Jüri üyeleri, söz konusu tezin veya metnin kendilerine teslim edildiği tarihten itibaren en geç bir ay içinde toplanarak öğrenciyi sınava alır. </a:t>
          </a:r>
          <a:endParaRPr lang="tr-TR" sz="1400" kern="1200"/>
        </a:p>
      </dsp:txBody>
      <dsp:txXfrm>
        <a:off x="48298" y="2989621"/>
        <a:ext cx="9961803" cy="892785"/>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EA95E2-E3C4-4F24-B850-7E24DE3D3669}">
      <dsp:nvSpPr>
        <dsp:cNvPr id="0" name=""/>
        <dsp:cNvSpPr/>
      </dsp:nvSpPr>
      <dsp:spPr>
        <a:xfrm>
          <a:off x="0" y="234162"/>
          <a:ext cx="10058399" cy="839474"/>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tr-TR" sz="3500" kern="1200" baseline="0" dirty="0" smtClean="0"/>
            <a:t>Strateji Geliştirme Daire Başkanlığı görüş yazısı</a:t>
          </a:r>
          <a:endParaRPr lang="tr-TR" sz="3500" kern="1200" dirty="0"/>
        </a:p>
      </dsp:txBody>
      <dsp:txXfrm>
        <a:off x="40980" y="275142"/>
        <a:ext cx="9976439" cy="757514"/>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F85161-9555-4E46-9CA1-2DDFDB35E21F}">
      <dsp:nvSpPr>
        <dsp:cNvPr id="0" name=""/>
        <dsp:cNvSpPr/>
      </dsp:nvSpPr>
      <dsp:spPr>
        <a:xfrm>
          <a:off x="0" y="254190"/>
          <a:ext cx="10058399" cy="101266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baseline="0" dirty="0" smtClean="0"/>
            <a:t>2026-2027 Eğitim-Öğretim Yılı Sonundan İtibaren Uygulanacak Danışman Atama Kriterleri</a:t>
          </a:r>
          <a:endParaRPr lang="tr-TR" sz="2500" kern="1200" dirty="0"/>
        </a:p>
      </dsp:txBody>
      <dsp:txXfrm>
        <a:off x="49434" y="303624"/>
        <a:ext cx="9959531" cy="913792"/>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BAAEB-EAAE-41AB-8D95-08E01EF81C14}">
      <dsp:nvSpPr>
        <dsp:cNvPr id="0" name=""/>
        <dsp:cNvSpPr/>
      </dsp:nvSpPr>
      <dsp:spPr>
        <a:xfrm>
          <a:off x="0" y="1351"/>
          <a:ext cx="10058399" cy="1370248"/>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baseline="0" dirty="0" smtClean="0"/>
            <a:t>Danışman Atama ile ilgili YÖK görüş yazısı (17.02.2024)</a:t>
          </a:r>
          <a:endParaRPr lang="tr-TR" sz="3600" kern="1200" dirty="0"/>
        </a:p>
      </dsp:txBody>
      <dsp:txXfrm>
        <a:off x="66890" y="68241"/>
        <a:ext cx="9924619" cy="12364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0750E-BA2F-4AB0-9842-D961E54E11B2}">
      <dsp:nvSpPr>
        <dsp:cNvPr id="0" name=""/>
        <dsp:cNvSpPr/>
      </dsp:nvSpPr>
      <dsp:spPr>
        <a:xfrm>
          <a:off x="0" y="86760"/>
          <a:ext cx="10058399" cy="1853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Doktora programı, tezli yüksek lisans derecesi ile kabul edilmiş öğrenciler için toplam 21 krediden ve bir eğitim-öğretim dönemi 60 (30+30) </a:t>
          </a:r>
          <a:r>
            <a:rPr lang="tr-TR" sz="1800" kern="1200" dirty="0" err="1" smtClean="0">
              <a:solidFill>
                <a:schemeClr val="tx1"/>
              </a:solidFill>
            </a:rPr>
            <a:t>AKTS’den</a:t>
          </a:r>
          <a:r>
            <a:rPr lang="tr-TR" sz="1800" kern="1200" dirty="0" smtClean="0">
              <a:solidFill>
                <a:schemeClr val="tx1"/>
              </a:solidFill>
            </a:rPr>
            <a:t> az olmamak koşuluyla en az yedi ders, seminer, yeterlik sınavı, tez önerisi ve tez çalışması olmak üzere toplamda en az 240 AKTS kredisinden oluşur. Lisans derecesi ile kabul edilmiş öğrenciler için de en az 42 kredilik 14 ders, seminer, yeterlik sınavı, tez önerisi ve tez çalışması olmak üzere toplam en az 300 AKTS kredisinden oluşur. </a:t>
          </a:r>
          <a:endParaRPr lang="tr-TR" sz="1800" kern="1200" dirty="0">
            <a:solidFill>
              <a:schemeClr val="tx1"/>
            </a:solidFill>
          </a:endParaRPr>
        </a:p>
      </dsp:txBody>
      <dsp:txXfrm>
        <a:off x="90470" y="177230"/>
        <a:ext cx="9877459" cy="1672340"/>
      </dsp:txXfrm>
    </dsp:sp>
    <dsp:sp modelId="{ECDD0D92-1A21-4253-8573-ABD21A932E73}">
      <dsp:nvSpPr>
        <dsp:cNvPr id="0" name=""/>
        <dsp:cNvSpPr/>
      </dsp:nvSpPr>
      <dsp:spPr>
        <a:xfrm>
          <a:off x="0" y="1991880"/>
          <a:ext cx="10058399" cy="18532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Doktora programlarında enstitü anabilim dalı başkanlığının önerisi ve Enstitü Yönetim Kurulu onayı ile diğer yükseköğretim kurumlarında verilmekte olan derslerden yüksek lisans derecesi ile kabul edilmiş öğrenciler için en fazla iki, lisans derecesiyle kabul edilmiş öğrenciler için en fazla dört ders seçilebilir. </a:t>
          </a:r>
          <a:endParaRPr lang="tr-TR" sz="1800" kern="1200" dirty="0">
            <a:solidFill>
              <a:schemeClr val="tx1"/>
            </a:solidFill>
          </a:endParaRPr>
        </a:p>
      </dsp:txBody>
      <dsp:txXfrm>
        <a:off x="90470" y="2082350"/>
        <a:ext cx="9877459" cy="16723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A88B7B-FA2A-47CD-BB4F-743437F29323}">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17E077B-B7E7-443C-B0D5-2F2D1C856895}">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YETERLİK SINAVI</a:t>
          </a:r>
          <a:endParaRPr lang="tr-TR" sz="3600" kern="1200" dirty="0"/>
        </a:p>
      </dsp:txBody>
      <dsp:txXfrm>
        <a:off x="551916" y="55475"/>
        <a:ext cx="6942888" cy="9056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A595E-D06C-4425-A768-85BD1DB63E88}">
      <dsp:nvSpPr>
        <dsp:cNvPr id="0" name=""/>
        <dsp:cNvSpPr/>
      </dsp:nvSpPr>
      <dsp:spPr>
        <a:xfrm>
          <a:off x="4420" y="0"/>
          <a:ext cx="1932607" cy="39319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dirty="0" smtClean="0">
              <a:solidFill>
                <a:schemeClr val="tx1"/>
              </a:solidFill>
            </a:rPr>
            <a:t>Bir öğrenci, Ocak-Haziran ve Temmuz-Aralık dönemlerinde olmak üzere, bir yılda en fazla iki kez yeterlik sınavına girer. Kredili ve kredisiz derslerini tamamlayan ve genel not ortalaması en az 4,00 üzerinden 3,00 olan her öğrenci, yeterlik sınavına girmek için akademik takvimde belirtilen tarihlerde ilgili enstitüye başvurusunu yapar. </a:t>
          </a:r>
          <a:endParaRPr lang="tr-TR" sz="1300" kern="1200" dirty="0">
            <a:solidFill>
              <a:schemeClr val="tx1"/>
            </a:solidFill>
          </a:endParaRPr>
        </a:p>
      </dsp:txBody>
      <dsp:txXfrm>
        <a:off x="61024" y="56604"/>
        <a:ext cx="1819399" cy="3818712"/>
      </dsp:txXfrm>
    </dsp:sp>
    <dsp:sp modelId="{29A6A7BD-43F1-482E-BD08-66A94070B4F4}">
      <dsp:nvSpPr>
        <dsp:cNvPr id="0" name=""/>
        <dsp:cNvSpPr/>
      </dsp:nvSpPr>
      <dsp:spPr>
        <a:xfrm>
          <a:off x="2130288" y="172631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2130288" y="1822173"/>
        <a:ext cx="286798" cy="287572"/>
      </dsp:txXfrm>
    </dsp:sp>
    <dsp:sp modelId="{2942C3CA-7FA3-481B-8577-C1E8EE0402E4}">
      <dsp:nvSpPr>
        <dsp:cNvPr id="0" name=""/>
        <dsp:cNvSpPr/>
      </dsp:nvSpPr>
      <dsp:spPr>
        <a:xfrm>
          <a:off x="2710070" y="0"/>
          <a:ext cx="1932607" cy="39319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dirty="0" smtClean="0">
              <a:solidFill>
                <a:schemeClr val="tx1"/>
              </a:solidFill>
            </a:rPr>
            <a:t>Yüksek lisans derecesi ile kabul edilen öğrenci en geç beşinci yarıyılın, lisans derecesi ile kabul edilmiş olan öğrenci en geç yedinci yarıyılın sonuna kadar yeterlik sınavına girmek zorundadır. </a:t>
          </a:r>
          <a:endParaRPr lang="tr-TR" sz="1300" kern="1200" dirty="0">
            <a:solidFill>
              <a:schemeClr val="tx1"/>
            </a:solidFill>
          </a:endParaRPr>
        </a:p>
      </dsp:txBody>
      <dsp:txXfrm>
        <a:off x="2766674" y="56604"/>
        <a:ext cx="1819399" cy="3818712"/>
      </dsp:txXfrm>
    </dsp:sp>
    <dsp:sp modelId="{2380D66F-144F-4593-8DE3-70B834E248DF}">
      <dsp:nvSpPr>
        <dsp:cNvPr id="0" name=""/>
        <dsp:cNvSpPr/>
      </dsp:nvSpPr>
      <dsp:spPr>
        <a:xfrm>
          <a:off x="4835939" y="1726316"/>
          <a:ext cx="409712" cy="47928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4835939" y="1822173"/>
        <a:ext cx="286798" cy="287572"/>
      </dsp:txXfrm>
    </dsp:sp>
    <dsp:sp modelId="{775A67FF-D987-46DD-BB65-7DCFBABAC710}">
      <dsp:nvSpPr>
        <dsp:cNvPr id="0" name=""/>
        <dsp:cNvSpPr/>
      </dsp:nvSpPr>
      <dsp:spPr>
        <a:xfrm>
          <a:off x="5415721" y="0"/>
          <a:ext cx="1932607" cy="39319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dirty="0" smtClean="0">
              <a:solidFill>
                <a:schemeClr val="tx1"/>
              </a:solidFill>
            </a:rPr>
            <a:t>Yeterlik sınavları, enstitü anabilim dalı başkanlığı tarafından önerilen ve Enstitü Yönetim Kurulu tarafından onaylanan beş kişilik doktora yeterlik komitesi tarafından düzenlenir ve yürütülür. </a:t>
          </a:r>
          <a:endParaRPr lang="tr-TR" sz="1300" kern="1200" dirty="0">
            <a:solidFill>
              <a:schemeClr val="tx1"/>
            </a:solidFill>
          </a:endParaRPr>
        </a:p>
      </dsp:txBody>
      <dsp:txXfrm>
        <a:off x="5472325" y="56604"/>
        <a:ext cx="1819399" cy="3818712"/>
      </dsp:txXfrm>
    </dsp:sp>
    <dsp:sp modelId="{9E26DF2B-CD64-41F5-AE46-4F4E437D8C27}">
      <dsp:nvSpPr>
        <dsp:cNvPr id="0" name=""/>
        <dsp:cNvSpPr/>
      </dsp:nvSpPr>
      <dsp:spPr>
        <a:xfrm>
          <a:off x="7541589" y="1726316"/>
          <a:ext cx="409712" cy="47928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7541589" y="1822173"/>
        <a:ext cx="286798" cy="287572"/>
      </dsp:txXfrm>
    </dsp:sp>
    <dsp:sp modelId="{72DAF52F-5916-42E0-979A-CBE803138F3C}">
      <dsp:nvSpPr>
        <dsp:cNvPr id="0" name=""/>
        <dsp:cNvSpPr/>
      </dsp:nvSpPr>
      <dsp:spPr>
        <a:xfrm>
          <a:off x="8121372" y="0"/>
          <a:ext cx="1932607" cy="39319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dirty="0" smtClean="0">
              <a:solidFill>
                <a:schemeClr val="tx1"/>
              </a:solidFill>
            </a:rPr>
            <a:t>Yeterlik sınavında başarısız olan öğrenci başarısız olduğu bölüm/bölümlerden bir sonraki yarıyılda tekrar sınava alınır. Bu sınavda da başarısız olan öğrencinin doktora programı ile ilişiği kesilir. </a:t>
          </a:r>
          <a:endParaRPr lang="tr-TR" sz="1300" kern="1200" dirty="0">
            <a:solidFill>
              <a:schemeClr val="tx1"/>
            </a:solidFill>
          </a:endParaRPr>
        </a:p>
      </dsp:txBody>
      <dsp:txXfrm>
        <a:off x="8177976" y="56604"/>
        <a:ext cx="1819399" cy="38187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543EB-B72F-4B40-9BED-B52FA77CB187}">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E77C0D5-2569-4BE6-87D7-084530024484}">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TEZ İZLEME KOMİTESİ</a:t>
          </a:r>
          <a:endParaRPr lang="tr-TR" sz="3600" kern="1200" dirty="0"/>
        </a:p>
      </dsp:txBody>
      <dsp:txXfrm>
        <a:off x="551916" y="55475"/>
        <a:ext cx="6942888" cy="9056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F7B3B-5C38-44B4-94AE-D672081EA213}">
      <dsp:nvSpPr>
        <dsp:cNvPr id="0" name=""/>
        <dsp:cNvSpPr/>
      </dsp:nvSpPr>
      <dsp:spPr>
        <a:xfrm>
          <a:off x="8840" y="245501"/>
          <a:ext cx="2642294" cy="344091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solidFill>
                <a:schemeClr val="tx1"/>
              </a:solidFill>
            </a:rPr>
            <a:t>Yeterlik sınavında başarılı bulunan öğrenci için ilgili enstitü anabilim dalı başkanlığının önerisi ve Enstitü Yönetim Kurulu onayı ile </a:t>
          </a:r>
          <a:r>
            <a:rPr lang="tr-TR" sz="1600" b="1" i="1" kern="1200" dirty="0" smtClean="0">
              <a:solidFill>
                <a:srgbClr val="FF0000"/>
              </a:solidFill>
            </a:rPr>
            <a:t>bir ay </a:t>
          </a:r>
          <a:r>
            <a:rPr lang="tr-TR" sz="1600" kern="1200" dirty="0" smtClean="0">
              <a:solidFill>
                <a:schemeClr val="tx1"/>
              </a:solidFill>
            </a:rPr>
            <a:t>içinde bir tez izleme komitesi oluşturulur. </a:t>
          </a:r>
          <a:endParaRPr lang="tr-TR" sz="1600" kern="1200" dirty="0">
            <a:solidFill>
              <a:schemeClr val="tx1"/>
            </a:solidFill>
          </a:endParaRPr>
        </a:p>
      </dsp:txBody>
      <dsp:txXfrm>
        <a:off x="86230" y="322891"/>
        <a:ext cx="2487514" cy="3286137"/>
      </dsp:txXfrm>
    </dsp:sp>
    <dsp:sp modelId="{CFEBA176-6E44-42C0-B029-7BC11CDC8D31}">
      <dsp:nvSpPr>
        <dsp:cNvPr id="0" name=""/>
        <dsp:cNvSpPr/>
      </dsp:nvSpPr>
      <dsp:spPr>
        <a:xfrm>
          <a:off x="2915364" y="1638315"/>
          <a:ext cx="560166" cy="65528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2915364" y="1769373"/>
        <a:ext cx="392116" cy="393173"/>
      </dsp:txXfrm>
    </dsp:sp>
    <dsp:sp modelId="{8C0AEDAC-8EA8-4EC2-9ED8-74E51C3628F4}">
      <dsp:nvSpPr>
        <dsp:cNvPr id="0" name=""/>
        <dsp:cNvSpPr/>
      </dsp:nvSpPr>
      <dsp:spPr>
        <a:xfrm>
          <a:off x="3708052" y="245501"/>
          <a:ext cx="2642294" cy="344091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solidFill>
                <a:schemeClr val="tx1"/>
              </a:solidFill>
            </a:rPr>
            <a:t>Tez izleme komitesi üç öğretim üyesinden oluşur. Komitede tez danışmanından başka, enstitü anabilim dalı içinden ve dışından birer üye yer alır(farklı üniversitelerden de olabilir). İkinci tez danışmanının atanması durumunda ikinci tez danışmanı dilerse komite toplantılarına katılabilir. </a:t>
          </a:r>
          <a:endParaRPr lang="tr-TR" sz="1600" kern="1200" dirty="0">
            <a:solidFill>
              <a:schemeClr val="tx1"/>
            </a:solidFill>
          </a:endParaRPr>
        </a:p>
      </dsp:txBody>
      <dsp:txXfrm>
        <a:off x="3785442" y="322891"/>
        <a:ext cx="2487514" cy="3286137"/>
      </dsp:txXfrm>
    </dsp:sp>
    <dsp:sp modelId="{523BA42D-9653-40EF-92A7-475B209FDF68}">
      <dsp:nvSpPr>
        <dsp:cNvPr id="0" name=""/>
        <dsp:cNvSpPr/>
      </dsp:nvSpPr>
      <dsp:spPr>
        <a:xfrm>
          <a:off x="6614576" y="1638315"/>
          <a:ext cx="560166" cy="65528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6614576" y="1769373"/>
        <a:ext cx="392116" cy="393173"/>
      </dsp:txXfrm>
    </dsp:sp>
    <dsp:sp modelId="{70277788-1FF6-476E-9443-3D2B4F600DE6}">
      <dsp:nvSpPr>
        <dsp:cNvPr id="0" name=""/>
        <dsp:cNvSpPr/>
      </dsp:nvSpPr>
      <dsp:spPr>
        <a:xfrm>
          <a:off x="7407265" y="245501"/>
          <a:ext cx="2642294" cy="344091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solidFill>
                <a:schemeClr val="tx1"/>
              </a:solidFill>
            </a:rPr>
            <a:t>Tez izleme komitesinin kurulmasından sonraki dönemlerde, enstitü anabilim dalı başkanlığının önerisi ve Enstitü Yönetim Kurulu onayı ile üyelerde değişiklik yapılabilir. </a:t>
          </a:r>
          <a:endParaRPr lang="tr-TR" sz="1600" kern="1200" dirty="0">
            <a:solidFill>
              <a:schemeClr val="tx1"/>
            </a:solidFill>
          </a:endParaRPr>
        </a:p>
      </dsp:txBody>
      <dsp:txXfrm>
        <a:off x="7484655" y="322891"/>
        <a:ext cx="2487514" cy="32861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70B5A-E998-453B-82D3-4073C22A2D54}">
      <dsp:nvSpPr>
        <dsp:cNvPr id="0" name=""/>
        <dsp:cNvSpPr/>
      </dsp:nvSpPr>
      <dsp:spPr>
        <a:xfrm>
          <a:off x="0" y="508320"/>
          <a:ext cx="10058399" cy="85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DC20544-E487-4C9C-B1AD-4549EF22BB5A}">
      <dsp:nvSpPr>
        <dsp:cNvPr id="0" name=""/>
        <dsp:cNvSpPr/>
      </dsp:nvSpPr>
      <dsp:spPr>
        <a:xfrm>
          <a:off x="502920" y="6479"/>
          <a:ext cx="7040880" cy="1003680"/>
        </a:xfrm>
        <a:prstGeom prst="round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129" tIns="0" rIns="266129" bIns="0" numCol="1" spcCol="1270" anchor="ctr" anchorCtr="0">
          <a:noAutofit/>
        </a:bodyPr>
        <a:lstStyle/>
        <a:p>
          <a:pPr lvl="0" algn="ctr" defTabSz="1600200" rtl="0">
            <a:lnSpc>
              <a:spcPct val="90000"/>
            </a:lnSpc>
            <a:spcBef>
              <a:spcPct val="0"/>
            </a:spcBef>
            <a:spcAft>
              <a:spcPct val="35000"/>
            </a:spcAft>
          </a:pPr>
          <a:r>
            <a:rPr lang="tr-TR" sz="3600" kern="1200" baseline="0" dirty="0" smtClean="0"/>
            <a:t>TEZ ÖNERİSİ SAVUNMASI</a:t>
          </a:r>
          <a:endParaRPr lang="tr-TR" sz="3600" kern="1200" dirty="0"/>
        </a:p>
      </dsp:txBody>
      <dsp:txXfrm>
        <a:off x="551916" y="55475"/>
        <a:ext cx="6942888"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8420774-92F4-4AAC-B9B9-52AC6CA9A76E}" type="datetimeFigureOut">
              <a:rPr lang="tr-TR" smtClean="0"/>
              <a:t>25.03.2025</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18AF88B-8299-4402-A957-DB814DA1ACE2}" type="slidenum">
              <a:rPr lang="tr-TR" smtClean="0"/>
              <a:t>‹#›</a:t>
            </a:fld>
            <a:endParaRPr lang="tr-TR"/>
          </a:p>
        </p:txBody>
      </p:sp>
    </p:spTree>
    <p:extLst>
      <p:ext uri="{BB962C8B-B14F-4D97-AF65-F5344CB8AC3E}">
        <p14:creationId xmlns:p14="http://schemas.microsoft.com/office/powerpoint/2010/main" val="28136323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420774-92F4-4AAC-B9B9-52AC6CA9A76E}" type="datetimeFigureOut">
              <a:rPr lang="tr-TR" smtClean="0"/>
              <a:t>25.03.2025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1462812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420774-92F4-4AAC-B9B9-52AC6CA9A76E}" type="datetimeFigureOut">
              <a:rPr lang="tr-TR" smtClean="0"/>
              <a:t>25.03.2025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3423859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8420774-92F4-4AAC-B9B9-52AC6CA9A76E}" type="datetimeFigureOut">
              <a:rPr lang="tr-TR" smtClean="0"/>
              <a:t>25.03.2025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1784724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8420774-92F4-4AAC-B9B9-52AC6CA9A76E}" type="datetimeFigureOut">
              <a:rPr lang="tr-TR" smtClean="0"/>
              <a:t>25.03.2025</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73027645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8420774-92F4-4AAC-B9B9-52AC6CA9A76E}" type="datetimeFigureOut">
              <a:rPr lang="tr-TR" smtClean="0"/>
              <a:t>25.03.2025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703545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8420774-92F4-4AAC-B9B9-52AC6CA9A76E}" type="datetimeFigureOut">
              <a:rPr lang="tr-TR" smtClean="0"/>
              <a:t>25.03.2025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341211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8420774-92F4-4AAC-B9B9-52AC6CA9A76E}" type="datetimeFigureOut">
              <a:rPr lang="tr-TR" smtClean="0"/>
              <a:t>25.03.2025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283055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20774-92F4-4AAC-B9B9-52AC6CA9A76E}" type="datetimeFigureOut">
              <a:rPr lang="tr-TR" smtClean="0"/>
              <a:t>25.03.2025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18AF88B-8299-4402-A957-DB814DA1ACE2}" type="slidenum">
              <a:rPr lang="tr-TR" smtClean="0"/>
              <a:t>‹#›</a:t>
            </a:fld>
            <a:endParaRPr lang="tr-TR"/>
          </a:p>
        </p:txBody>
      </p:sp>
    </p:spTree>
    <p:extLst>
      <p:ext uri="{BB962C8B-B14F-4D97-AF65-F5344CB8AC3E}">
        <p14:creationId xmlns:p14="http://schemas.microsoft.com/office/powerpoint/2010/main" val="228530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18420774-92F4-4AAC-B9B9-52AC6CA9A76E}" type="datetimeFigureOut">
              <a:rPr lang="tr-TR" smtClean="0"/>
              <a:t>25.03.2025</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18AF88B-8299-4402-A957-DB814DA1ACE2}"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9486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8420774-92F4-4AAC-B9B9-52AC6CA9A76E}" type="datetimeFigureOut">
              <a:rPr lang="tr-TR" smtClean="0"/>
              <a:t>25.03.2025</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18AF88B-8299-4402-A957-DB814DA1ACE2}"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825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8420774-92F4-4AAC-B9B9-52AC6CA9A76E}" type="datetimeFigureOut">
              <a:rPr lang="tr-TR" smtClean="0"/>
              <a:t>25.03.2025</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18AF88B-8299-4402-A957-DB814DA1ACE2}" type="slidenum">
              <a:rPr lang="tr-TR" smtClean="0"/>
              <a:t>‹#›</a:t>
            </a:fld>
            <a:endParaRPr lang="tr-TR"/>
          </a:p>
        </p:txBody>
      </p:sp>
    </p:spTree>
    <p:extLst>
      <p:ext uri="{BB962C8B-B14F-4D97-AF65-F5344CB8AC3E}">
        <p14:creationId xmlns:p14="http://schemas.microsoft.com/office/powerpoint/2010/main" val="1431658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8.xml"/><Relationship Id="rId3" Type="http://schemas.openxmlformats.org/officeDocument/2006/relationships/diagramLayout" Target="../diagrams/layout27.xml"/><Relationship Id="rId7" Type="http://schemas.openxmlformats.org/officeDocument/2006/relationships/diagramData" Target="../diagrams/data2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32.xml"/><Relationship Id="rId3" Type="http://schemas.openxmlformats.org/officeDocument/2006/relationships/diagramLayout" Target="../diagrams/layout31.xml"/><Relationship Id="rId7" Type="http://schemas.openxmlformats.org/officeDocument/2006/relationships/diagramData" Target="../diagrams/data32.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11" Type="http://schemas.microsoft.com/office/2007/relationships/diagramDrawing" Target="../diagrams/drawing32.xml"/><Relationship Id="rId5" Type="http://schemas.openxmlformats.org/officeDocument/2006/relationships/diagramColors" Target="../diagrams/colors31.xml"/><Relationship Id="rId10" Type="http://schemas.openxmlformats.org/officeDocument/2006/relationships/diagramColors" Target="../diagrams/colors32.xml"/><Relationship Id="rId4" Type="http://schemas.openxmlformats.org/officeDocument/2006/relationships/diagramQuickStyle" Target="../diagrams/quickStyle31.xml"/><Relationship Id="rId9" Type="http://schemas.openxmlformats.org/officeDocument/2006/relationships/diagramQuickStyle" Target="../diagrams/quickStyle3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1708" y="2091264"/>
            <a:ext cx="9068586" cy="1091552"/>
          </a:xfrm>
        </p:spPr>
        <p:txBody>
          <a:bodyPr>
            <a:normAutofit fontScale="90000"/>
          </a:bodyPr>
          <a:lstStyle/>
          <a:p>
            <a:r>
              <a:rPr lang="tr-TR" dirty="0" smtClean="0"/>
              <a:t/>
            </a:r>
            <a:br>
              <a:rPr lang="tr-TR" dirty="0" smtClean="0"/>
            </a:br>
            <a:r>
              <a:rPr lang="tr-TR" sz="2700" dirty="0" smtClean="0"/>
              <a:t>KIRŞEHİR AHİ EVRAN ÜNİVERSİTESİ </a:t>
            </a:r>
            <a:endParaRPr lang="tr-TR" sz="2700" dirty="0"/>
          </a:p>
        </p:txBody>
      </p:sp>
      <p:sp>
        <p:nvSpPr>
          <p:cNvPr id="3" name="Alt Başlık 2"/>
          <p:cNvSpPr>
            <a:spLocks noGrp="1"/>
          </p:cNvSpPr>
          <p:nvPr>
            <p:ph type="subTitle" idx="1"/>
          </p:nvPr>
        </p:nvSpPr>
        <p:spPr>
          <a:xfrm>
            <a:off x="1486294" y="3455580"/>
            <a:ext cx="9144000" cy="2030820"/>
          </a:xfrm>
        </p:spPr>
        <p:txBody>
          <a:bodyPr>
            <a:normAutofit fontScale="92500" lnSpcReduction="20000"/>
          </a:bodyPr>
          <a:lstStyle/>
          <a:p>
            <a:endParaRPr lang="tr-TR" dirty="0" smtClean="0"/>
          </a:p>
          <a:p>
            <a:r>
              <a:rPr lang="tr-TR" sz="4800" dirty="0"/>
              <a:t>AKADEMİK DANIŞMANLIK SÜRECİ UYGULAMA </a:t>
            </a:r>
            <a:r>
              <a:rPr lang="tr-TR" sz="4800" dirty="0" smtClean="0"/>
              <a:t>ESASLARI</a:t>
            </a:r>
          </a:p>
          <a:p>
            <a:endParaRPr lang="tr-TR" sz="3600" dirty="0"/>
          </a:p>
          <a:p>
            <a:r>
              <a:rPr lang="tr-TR" b="1" dirty="0" smtClean="0"/>
              <a:t>2025</a:t>
            </a:r>
            <a:endParaRPr lang="tr-TR"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8090" y="526475"/>
            <a:ext cx="2049138" cy="2049138"/>
          </a:xfrm>
          <a:prstGeom prst="rect">
            <a:avLst/>
          </a:prstGeom>
        </p:spPr>
      </p:pic>
    </p:spTree>
    <p:extLst>
      <p:ext uri="{BB962C8B-B14F-4D97-AF65-F5344CB8AC3E}">
        <p14:creationId xmlns:p14="http://schemas.microsoft.com/office/powerpoint/2010/main" val="3131236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937695707"/>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lstStyle/>
          <a:p>
            <a:endParaRPr lang="tr-TR" dirty="0"/>
          </a:p>
          <a:p>
            <a:pPr marL="457200">
              <a:lnSpc>
                <a:spcPct val="107000"/>
              </a:lnSpc>
              <a:spcAft>
                <a:spcPts val="800"/>
              </a:spcAft>
            </a:pPr>
            <a:r>
              <a:rPr lang="tr-TR" dirty="0">
                <a:ea typeface="Calibri" panose="020F0502020204030204" pitchFamily="34" charset="0"/>
                <a:cs typeface="Times New Roman" panose="02020603050405020304" pitchFamily="18" charset="0"/>
              </a:rPr>
              <a:t>Öğrencilerin ilk </a:t>
            </a:r>
            <a:r>
              <a:rPr lang="tr-TR" dirty="0" smtClean="0">
                <a:ea typeface="Calibri" panose="020F0502020204030204" pitchFamily="34" charset="0"/>
                <a:cs typeface="Times New Roman" panose="02020603050405020304" pitchFamily="18" charset="0"/>
              </a:rPr>
              <a:t>kayıt (Ders Kayıt) </a:t>
            </a:r>
            <a:r>
              <a:rPr lang="tr-TR" dirty="0">
                <a:ea typeface="Calibri" panose="020F0502020204030204" pitchFamily="34" charset="0"/>
                <a:cs typeface="Times New Roman" panose="02020603050405020304" pitchFamily="18" charset="0"/>
              </a:rPr>
              <a:t>ya da kayıt yenileme </a:t>
            </a:r>
            <a:r>
              <a:rPr lang="tr-TR" dirty="0" smtClean="0">
                <a:ea typeface="Calibri" panose="020F0502020204030204" pitchFamily="34" charset="0"/>
                <a:cs typeface="Times New Roman" panose="02020603050405020304" pitchFamily="18" charset="0"/>
              </a:rPr>
              <a:t>işlemleri</a:t>
            </a:r>
            <a:r>
              <a:rPr lang="tr-TR" dirty="0">
                <a:ea typeface="Calibri" panose="020F0502020204030204" pitchFamily="34" charset="0"/>
                <a:cs typeface="Times New Roman" panose="02020603050405020304" pitchFamily="18" charset="0"/>
              </a:rPr>
              <a:t>, Akademik Takvimde belirtilen tarihler arasında, öğrenci tarafından Öğrenci Bilgi </a:t>
            </a:r>
            <a:r>
              <a:rPr lang="tr-TR" dirty="0" smtClean="0">
                <a:ea typeface="Calibri" panose="020F0502020204030204" pitchFamily="34" charset="0"/>
                <a:cs typeface="Times New Roman" panose="02020603050405020304" pitchFamily="18" charset="0"/>
              </a:rPr>
              <a:t>Sistemi (</a:t>
            </a:r>
            <a:r>
              <a:rPr lang="tr-TR" dirty="0">
                <a:ea typeface="Calibri" panose="020F0502020204030204" pitchFamily="34" charset="0"/>
                <a:cs typeface="Times New Roman" panose="02020603050405020304" pitchFamily="18" charset="0"/>
              </a:rPr>
              <a:t>OBS) üzerinden derslerin </a:t>
            </a:r>
            <a:r>
              <a:rPr lang="tr-TR" dirty="0" smtClean="0">
                <a:ea typeface="Calibri" panose="020F0502020204030204" pitchFamily="34" charset="0"/>
                <a:cs typeface="Times New Roman" panose="02020603050405020304" pitchFamily="18" charset="0"/>
              </a:rPr>
              <a:t>seçilmesi </a:t>
            </a:r>
            <a:r>
              <a:rPr lang="tr-TR" dirty="0">
                <a:ea typeface="Calibri" panose="020F0502020204030204" pitchFamily="34" charset="0"/>
                <a:cs typeface="Times New Roman" panose="02020603050405020304" pitchFamily="18" charset="0"/>
              </a:rPr>
              <a:t>ve danışman onayından sonra tamamlanmaktadır</a:t>
            </a:r>
            <a:r>
              <a:rPr lang="tr-TR" dirty="0" smtClean="0">
                <a:ea typeface="Calibri" panose="020F0502020204030204" pitchFamily="34" charset="0"/>
                <a:cs typeface="Times New Roman" panose="02020603050405020304" pitchFamily="18" charset="0"/>
              </a:rPr>
              <a:t>.</a:t>
            </a:r>
          </a:p>
          <a:p>
            <a:pPr marL="457200">
              <a:lnSpc>
                <a:spcPct val="107000"/>
              </a:lnSpc>
              <a:spcAft>
                <a:spcPts val="800"/>
              </a:spcAft>
            </a:pPr>
            <a:r>
              <a:rPr lang="tr-TR" dirty="0"/>
              <a:t>İlk kayıt ve kayıt yenileme (Ders Kayıt) sırasında katkı payı ya da harç ödemesi gereken öğrenci ders kaydı yapamaz. Ayrıca, yalnızca katkı payını yatıran öğrenci kaydını yenilemiş sayılmaz.</a:t>
            </a:r>
          </a:p>
          <a:p>
            <a:pPr marL="457200">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099653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791179496"/>
              </p:ext>
            </p:extLst>
          </p:nvPr>
        </p:nvGraphicFramePr>
        <p:xfrm>
          <a:off x="838200" y="501162"/>
          <a:ext cx="10515600" cy="1758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838200" y="2769577"/>
            <a:ext cx="10515600" cy="3407386"/>
          </a:xfrm>
        </p:spPr>
        <p:txBody>
          <a:bodyPr>
            <a:normAutofit/>
          </a:bodyPr>
          <a:lstStyle/>
          <a:p>
            <a:r>
              <a:rPr lang="tr-TR" dirty="0"/>
              <a:t>İlgili yarıyıl için akademik takvimde belirlenen sürelerde ders kaydını yenilemeyen öğrenci, o yarıyıla devam etme hakkını kaybeder. Kaybedilen yarıyıl öğrenim süresinden sayılır. </a:t>
            </a:r>
          </a:p>
          <a:p>
            <a:r>
              <a:rPr lang="tr-TR" dirty="0" smtClean="0"/>
              <a:t>İlgili yarıyılda kaydını </a:t>
            </a:r>
            <a:r>
              <a:rPr lang="tr-TR" dirty="0"/>
              <a:t>yenileyemeyen </a:t>
            </a:r>
            <a:r>
              <a:rPr lang="tr-TR" dirty="0" smtClean="0"/>
              <a:t>öğrencilerin, </a:t>
            </a:r>
            <a:r>
              <a:rPr lang="tr-TR" dirty="0"/>
              <a:t>mazeretlerinin haklı ve geçerli olduğunu belgelemeleri ve Enstitü Yönetim Kurulunca da mazeretlerinin kabul edilmesi durumunda mazeret kayıt </a:t>
            </a:r>
            <a:r>
              <a:rPr lang="tr-TR" dirty="0" smtClean="0"/>
              <a:t>haftası içerisinde kayıtları </a:t>
            </a:r>
            <a:r>
              <a:rPr lang="tr-TR" dirty="0"/>
              <a:t>yenilenebilir. Akademik takvimde belirtilen mazeret kayıt haftasında kaydını yenilemeyen öğrenci o dönem için öğrencilik haklarından yararlanamaz. </a:t>
            </a:r>
            <a:endParaRPr lang="tr-TR" dirty="0" smtClean="0"/>
          </a:p>
          <a:p>
            <a:r>
              <a:rPr lang="tr-TR" dirty="0">
                <a:ea typeface="Calibri" panose="020F0502020204030204" pitchFamily="34" charset="0"/>
                <a:cs typeface="Times New Roman" panose="02020603050405020304" pitchFamily="18" charset="0"/>
              </a:rPr>
              <a:t>Kayıt yenileme işlemleri sırasında yapılacak </a:t>
            </a:r>
            <a:r>
              <a:rPr lang="tr-TR" dirty="0" smtClean="0">
                <a:ea typeface="Calibri" panose="020F0502020204030204" pitchFamily="34" charset="0"/>
                <a:cs typeface="Times New Roman" panose="02020603050405020304" pitchFamily="18" charset="0"/>
              </a:rPr>
              <a:t>hatalar/eksiklikler </a:t>
            </a:r>
            <a:r>
              <a:rPr lang="tr-TR" dirty="0">
                <a:ea typeface="Calibri" panose="020F0502020204030204" pitchFamily="34" charset="0"/>
                <a:cs typeface="Times New Roman" panose="02020603050405020304" pitchFamily="18" charset="0"/>
              </a:rPr>
              <a:t>Üniversitemiz Akademik Takvimde belirtilen ders ekleme, bırakma ve danışman onayı tarihlerinde danışman öğretim elemanı yardımı ile düzeltilebilir.</a:t>
            </a:r>
          </a:p>
          <a:p>
            <a:endParaRPr lang="tr-TR" dirty="0"/>
          </a:p>
        </p:txBody>
      </p:sp>
    </p:spTree>
    <p:extLst>
      <p:ext uri="{BB962C8B-B14F-4D97-AF65-F5344CB8AC3E}">
        <p14:creationId xmlns:p14="http://schemas.microsoft.com/office/powerpoint/2010/main" val="333418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4217370221"/>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dirty="0" smtClean="0"/>
              <a:t>İki </a:t>
            </a:r>
            <a:r>
              <a:rPr lang="tr-TR" dirty="0"/>
              <a:t>dönem üst üste mazeretsiz olarak kayıt yenilemeyen öğrencinin kaydı ilgili enstitü tarafından </a:t>
            </a:r>
            <a:r>
              <a:rPr lang="tr-TR" dirty="0" smtClean="0"/>
              <a:t>silinir(YÖK Yönetmelik- </a:t>
            </a:r>
            <a:r>
              <a:rPr lang="tr-TR" dirty="0"/>
              <a:t>her dönem için kayıt yaptırıp yaptırmadığına </a:t>
            </a:r>
            <a:r>
              <a:rPr lang="tr-TR" dirty="0" smtClean="0"/>
              <a:t>bakılmaksızın)</a:t>
            </a:r>
            <a:endParaRPr lang="tr-TR" dirty="0"/>
          </a:p>
          <a:p>
            <a:r>
              <a:rPr lang="tr-TR" dirty="0" smtClean="0"/>
              <a:t>Mücbir </a:t>
            </a:r>
            <a:r>
              <a:rPr lang="tr-TR" dirty="0"/>
              <a:t>sebep olmaksızın </a:t>
            </a:r>
            <a:r>
              <a:rPr lang="tr-TR" dirty="0" smtClean="0"/>
              <a:t>yüksek </a:t>
            </a:r>
            <a:r>
              <a:rPr lang="tr-TR" dirty="0"/>
              <a:t>lisans tez savunma sınavına katılmayan öğrencilerin Enstitü ile ilişiği kesilir. </a:t>
            </a:r>
            <a:r>
              <a:rPr lang="tr-TR" dirty="0" smtClean="0"/>
              <a:t>Mücbir sebeplerden (Sağlık, Afet </a:t>
            </a:r>
            <a:r>
              <a:rPr lang="tr-TR" dirty="0" err="1" smtClean="0"/>
              <a:t>vb</a:t>
            </a:r>
            <a:r>
              <a:rPr lang="tr-TR" dirty="0" smtClean="0"/>
              <a:t>) </a:t>
            </a:r>
            <a:r>
              <a:rPr lang="tr-TR" dirty="0"/>
              <a:t>dolayı tez savunma sınavına katılamayan öğrencilere, savunma tarihini izleyen bir hafta içerisinde mazeretlerini belgeleyen dilekçeyle birlikte başvurmaları ve Enstitü Yönetim Kurulunun kabul etmesi halinde yeniden sınav hakkı verilebilir. </a:t>
            </a:r>
          </a:p>
          <a:p>
            <a:r>
              <a:rPr lang="tr-TR" dirty="0" smtClean="0"/>
              <a:t>Doktora </a:t>
            </a:r>
            <a:r>
              <a:rPr lang="tr-TR" dirty="0"/>
              <a:t>yeterlik sınavına her ne sebeple olursa olsun ilk kez katılmayan öğrenci başarısız sayılır, ikinci kez katılmayan öğrencinin kaydı silinir. </a:t>
            </a:r>
          </a:p>
          <a:p>
            <a:pPr marL="0" indent="0">
              <a:buNone/>
            </a:pPr>
            <a:endParaRPr lang="tr-TR" dirty="0"/>
          </a:p>
          <a:p>
            <a:endParaRPr lang="tr-TR" dirty="0"/>
          </a:p>
        </p:txBody>
      </p:sp>
    </p:spTree>
    <p:extLst>
      <p:ext uri="{BB962C8B-B14F-4D97-AF65-F5344CB8AC3E}">
        <p14:creationId xmlns:p14="http://schemas.microsoft.com/office/powerpoint/2010/main" val="1916343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456837621"/>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dirty="0"/>
              <a:t>Lisansüstü programlarda bilimsel araştırma teknikleri ve yayın etiği konularını içeren en az bir dersin açılması zorunludur. Bu konuları içeren bir dersi lisansüstü programlarda alan öğrencilerin, doktora/sanatta yeterlik programında almaları zorunlu </a:t>
            </a:r>
            <a:r>
              <a:rPr lang="tr-TR" dirty="0" smtClean="0"/>
              <a:t>değildir.</a:t>
            </a:r>
          </a:p>
          <a:p>
            <a:r>
              <a:rPr lang="tr-TR" dirty="0" smtClean="0"/>
              <a:t>Öğrenciler </a:t>
            </a:r>
            <a:r>
              <a:rPr lang="tr-TR" dirty="0"/>
              <a:t>ilgili programda açılan derslerden her bir dönemde yüksek lisansta en fazla 4 ders; doktorada ise en fazla 3 ders alabilirler. Her bir yarıyılda alınan dersler 30 </a:t>
            </a:r>
            <a:r>
              <a:rPr lang="tr-TR" dirty="0" err="1"/>
              <a:t>AKTS’den</a:t>
            </a:r>
            <a:r>
              <a:rPr lang="tr-TR" dirty="0"/>
              <a:t> fazla </a:t>
            </a:r>
            <a:r>
              <a:rPr lang="tr-TR" dirty="0" smtClean="0"/>
              <a:t>olamaz (</a:t>
            </a:r>
            <a:r>
              <a:rPr lang="tr-TR" b="1" dirty="0" smtClean="0">
                <a:solidFill>
                  <a:srgbClr val="FF0000"/>
                </a:solidFill>
              </a:rPr>
              <a:t>yönerge</a:t>
            </a:r>
            <a:r>
              <a:rPr lang="tr-TR" dirty="0" smtClean="0"/>
              <a:t>).</a:t>
            </a:r>
            <a:endParaRPr lang="tr-TR" dirty="0"/>
          </a:p>
          <a:p>
            <a:r>
              <a:rPr lang="tr-TR" dirty="0"/>
              <a:t>Bir </a:t>
            </a:r>
            <a:r>
              <a:rPr lang="tr-TR" dirty="0" smtClean="0"/>
              <a:t>öğretim üyesi, tezsiz yüksek lisans hariç, yüksek lisans ve doktora programlarında </a:t>
            </a:r>
            <a:r>
              <a:rPr lang="tr-TR" dirty="0"/>
              <a:t>her yarıyıl için Seminer, Uzmanlık Alan Dersi ve Lisansüstü Tezler hariç en fazla 2 ders açabilir. </a:t>
            </a:r>
            <a:endParaRPr lang="tr-TR" dirty="0" smtClean="0"/>
          </a:p>
          <a:p>
            <a:r>
              <a:rPr lang="tr-TR" dirty="0" smtClean="0"/>
              <a:t>Tezli </a:t>
            </a:r>
            <a:r>
              <a:rPr lang="tr-TR" dirty="0"/>
              <a:t>yüksek lisans programlarında birinci yarıyıl, doktora programlarında ise ikinci yarıyıl derslerini tamamlayamayan öğrenciler Seminer dersini </a:t>
            </a:r>
            <a:r>
              <a:rPr lang="tr-TR" dirty="0" smtClean="0"/>
              <a:t>alamazlar(</a:t>
            </a:r>
            <a:r>
              <a:rPr lang="tr-TR" b="1" dirty="0" smtClean="0">
                <a:solidFill>
                  <a:srgbClr val="FF0000"/>
                </a:solidFill>
              </a:rPr>
              <a:t>yönerge</a:t>
            </a:r>
            <a:r>
              <a:rPr lang="tr-TR" dirty="0" smtClean="0"/>
              <a:t>). </a:t>
            </a:r>
            <a:endParaRPr lang="tr-TR" dirty="0"/>
          </a:p>
          <a:p>
            <a:r>
              <a:rPr lang="tr-TR" dirty="0" smtClean="0"/>
              <a:t>Seminer </a:t>
            </a:r>
            <a:r>
              <a:rPr lang="tr-TR" dirty="0"/>
              <a:t>dersi, </a:t>
            </a:r>
            <a:r>
              <a:rPr lang="tr-TR" dirty="0" smtClean="0"/>
              <a:t>tez danışmanı </a:t>
            </a:r>
            <a:r>
              <a:rPr lang="tr-TR" dirty="0"/>
              <a:t>tarafından </a:t>
            </a:r>
            <a:r>
              <a:rPr lang="tr-TR" dirty="0" smtClean="0"/>
              <a:t>yürütülür (</a:t>
            </a:r>
            <a:r>
              <a:rPr lang="tr-TR" dirty="0" smtClean="0">
                <a:solidFill>
                  <a:srgbClr val="FF0000"/>
                </a:solidFill>
              </a:rPr>
              <a:t>Ek ders ödemelerine tabi değildir</a:t>
            </a:r>
            <a:r>
              <a:rPr lang="tr-TR" dirty="0" smtClean="0"/>
              <a:t>).</a:t>
            </a:r>
            <a:endParaRPr lang="tr-TR" dirty="0"/>
          </a:p>
          <a:p>
            <a:endParaRPr lang="tr-TR" dirty="0"/>
          </a:p>
        </p:txBody>
      </p:sp>
    </p:spTree>
    <p:extLst>
      <p:ext uri="{BB962C8B-B14F-4D97-AF65-F5344CB8AC3E}">
        <p14:creationId xmlns:p14="http://schemas.microsoft.com/office/powerpoint/2010/main" val="439913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792090109"/>
              </p:ext>
            </p:extLst>
          </p:nvPr>
        </p:nvGraphicFramePr>
        <p:xfrm>
          <a:off x="838200" y="526942"/>
          <a:ext cx="10515600" cy="1574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838200" y="2778369"/>
            <a:ext cx="10515600" cy="3398594"/>
          </a:xfrm>
        </p:spPr>
        <p:txBody>
          <a:bodyPr>
            <a:normAutofit/>
          </a:bodyPr>
          <a:lstStyle/>
          <a:p>
            <a:r>
              <a:rPr lang="tr-TR" dirty="0" smtClean="0"/>
              <a:t>Lisansüstü </a:t>
            </a:r>
            <a:r>
              <a:rPr lang="tr-TR" dirty="0"/>
              <a:t>programlara kayıtlı öğrenciler, başarısız oldukları zorunlu dersleri tekrar almak ve başarmak zorundadırlar. </a:t>
            </a:r>
          </a:p>
          <a:p>
            <a:r>
              <a:rPr lang="tr-TR" dirty="0" smtClean="0"/>
              <a:t>Başarısız </a:t>
            </a:r>
            <a:r>
              <a:rPr lang="tr-TR" dirty="0"/>
              <a:t>olunan seçmeli dersin yerine danışmanın önerisi, ilgili Anabilim/Anasanat/Bilim Dalı Başkanlığının kararı ile </a:t>
            </a:r>
            <a:r>
              <a:rPr lang="tr-TR" dirty="0" smtClean="0"/>
              <a:t>açılan </a:t>
            </a:r>
            <a:r>
              <a:rPr lang="tr-TR" dirty="0"/>
              <a:t>başka bir seçmeli ders alınabilir. </a:t>
            </a:r>
          </a:p>
          <a:p>
            <a:pPr marL="0" indent="0">
              <a:buNone/>
            </a:pPr>
            <a:endParaRPr lang="tr-TR" dirty="0"/>
          </a:p>
        </p:txBody>
      </p:sp>
    </p:spTree>
    <p:extLst>
      <p:ext uri="{BB962C8B-B14F-4D97-AF65-F5344CB8AC3E}">
        <p14:creationId xmlns:p14="http://schemas.microsoft.com/office/powerpoint/2010/main" val="146133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821821657"/>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Autofit/>
          </a:bodyPr>
          <a:lstStyle/>
          <a:p>
            <a:r>
              <a:rPr lang="tr-TR" sz="1700" dirty="0"/>
              <a:t>Lisansüstü programlara kayıtların yapıldığı ilk dönemde ilgili Anabilim Dalı/Anasanat/Bilim Dalı Başkanı öğrencilerin </a:t>
            </a:r>
            <a:r>
              <a:rPr lang="tr-TR" sz="1700" dirty="0" smtClean="0"/>
              <a:t>ders danışmanlığını </a:t>
            </a:r>
            <a:r>
              <a:rPr lang="tr-TR" sz="1700" dirty="0"/>
              <a:t>üstlenir ve ders kayıt onaylarında yetkilidir. </a:t>
            </a:r>
          </a:p>
          <a:p>
            <a:r>
              <a:rPr lang="tr-TR" sz="1700" dirty="0" smtClean="0"/>
              <a:t>Tez </a:t>
            </a:r>
            <a:r>
              <a:rPr lang="tr-TR" sz="1700" dirty="0"/>
              <a:t>danışmanı, Senatonun belirleyeceği niteliklere sahip öğretim üyeleri arasından seçilir. Üniversitede belirlenen niteliklere sahip öğretim üyesi bulunmaması halinde Senatonun belirlediği esaslar </a:t>
            </a:r>
            <a:r>
              <a:rPr lang="tr-TR" sz="1700" dirty="0" smtClean="0">
                <a:solidFill>
                  <a:srgbClr val="000000"/>
                </a:solidFill>
              </a:rPr>
              <a:t>çerçevesinde </a:t>
            </a:r>
            <a:r>
              <a:rPr lang="tr-TR" sz="1700" dirty="0">
                <a:solidFill>
                  <a:srgbClr val="000000"/>
                </a:solidFill>
              </a:rPr>
              <a:t>Enstitü Yönetim Kurulu tarafından başka bir üniversiteden öğretim üyesi danışman olarak seçilebilir. </a:t>
            </a:r>
            <a:endParaRPr lang="tr-TR" sz="1700" dirty="0" smtClean="0">
              <a:solidFill>
                <a:srgbClr val="000000"/>
              </a:solidFill>
            </a:endParaRPr>
          </a:p>
          <a:p>
            <a:r>
              <a:rPr lang="tr-TR" sz="1700" dirty="0"/>
              <a:t>Bir öğretim üyesi en çok 14 öğrenciye </a:t>
            </a:r>
            <a:r>
              <a:rPr lang="tr-TR" sz="1700" dirty="0" smtClean="0"/>
              <a:t>(Tezsiz Yüksek Lisans hariç) danışmanlık </a:t>
            </a:r>
            <a:r>
              <a:rPr lang="tr-TR" sz="1700" dirty="0"/>
              <a:t>yapabilir. </a:t>
            </a:r>
            <a:endParaRPr lang="tr-TR" sz="1700" dirty="0" smtClean="0">
              <a:solidFill>
                <a:srgbClr val="000000"/>
              </a:solidFill>
            </a:endParaRPr>
          </a:p>
          <a:p>
            <a:r>
              <a:rPr lang="tr-TR" sz="1700" dirty="0" smtClean="0"/>
              <a:t>Tez </a:t>
            </a:r>
            <a:r>
              <a:rPr lang="tr-TR" sz="1700" dirty="0"/>
              <a:t>çalışmasının niteliğinin birden fazla tez danışmanı gerektirdiği durumlarda Üniversite kadrosundan veya başka bir üniversiteden doktora/sanatta yeterlik derecesine sahip kişiler de ikinci danışman olarak </a:t>
            </a:r>
            <a:r>
              <a:rPr lang="tr-TR" sz="1700" dirty="0" smtClean="0"/>
              <a:t>atanabilir.</a:t>
            </a:r>
          </a:p>
          <a:p>
            <a:r>
              <a:rPr lang="tr-TR" sz="1700" dirty="0"/>
              <a:t>Bir öğrenci için birden fazla tez danışmanı atanması durumunda, ikinci danışmana danışmanlık ücreti ödenmez. İkinci danışmanlık azami danışmanlık sayısı içinde mütalaa </a:t>
            </a:r>
            <a:r>
              <a:rPr lang="tr-TR" sz="1700" dirty="0" smtClean="0"/>
              <a:t>edilmez.</a:t>
            </a:r>
          </a:p>
        </p:txBody>
      </p:sp>
    </p:spTree>
    <p:extLst>
      <p:ext uri="{BB962C8B-B14F-4D97-AF65-F5344CB8AC3E}">
        <p14:creationId xmlns:p14="http://schemas.microsoft.com/office/powerpoint/2010/main" val="135157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075057558"/>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endParaRPr lang="tr-TR" dirty="0"/>
          </a:p>
          <a:p>
            <a:r>
              <a:rPr lang="tr-TR" dirty="0" smtClean="0"/>
              <a:t>Danışman</a:t>
            </a:r>
            <a:r>
              <a:rPr lang="tr-TR" dirty="0"/>
              <a:t>, lisansüstü programda açılması kararlaştırılan dersler arasından, öğrencinin seçtiği dersleri onaylar. Danışmanın herhangi bir nedenle altı aydan fazla görevinden uzak kalması veya yurt dışına görevlendirilmesi durumunda öğrenci veya danışmanın talebi ve Enstitü Anabilim Dalı/</a:t>
            </a:r>
            <a:r>
              <a:rPr lang="tr-TR" dirty="0" err="1"/>
              <a:t>Anasanat</a:t>
            </a:r>
            <a:r>
              <a:rPr lang="tr-TR" dirty="0"/>
              <a:t> Dalı Başkanlığının önerisi ve Enstitü Yönetim Kurulu kararıyla öğrenciye yeni bir danışman atanır. Yeni danışman atama süreci tamamlanıncaya kadar öğrencinin resmi işlemleri ilgili Anabilim Dalı/</a:t>
            </a:r>
            <a:r>
              <a:rPr lang="tr-TR" dirty="0" err="1"/>
              <a:t>Anasanat</a:t>
            </a:r>
            <a:r>
              <a:rPr lang="tr-TR" dirty="0"/>
              <a:t> Dalı Başkanlığı tarafından yürütülür. </a:t>
            </a:r>
          </a:p>
          <a:p>
            <a:r>
              <a:rPr lang="tr-TR" dirty="0"/>
              <a:t>Yükseköğretim Kurumları ya da kamu üst kurullarında görevlendirilen, yer değiştiren veya emekliye ayrılan öğretim üyelerinin, başlamış olan danışmanlıkları </a:t>
            </a:r>
            <a:r>
              <a:rPr lang="tr-TR" dirty="0" smtClean="0"/>
              <a:t>(</a:t>
            </a:r>
            <a:r>
              <a:rPr lang="tr-TR" dirty="0" smtClean="0">
                <a:solidFill>
                  <a:srgbClr val="FF0000"/>
                </a:solidFill>
              </a:rPr>
              <a:t>tez </a:t>
            </a:r>
            <a:r>
              <a:rPr lang="tr-TR" dirty="0">
                <a:solidFill>
                  <a:srgbClr val="FF0000"/>
                </a:solidFill>
              </a:rPr>
              <a:t>d</a:t>
            </a:r>
            <a:r>
              <a:rPr lang="tr-TR" dirty="0" smtClean="0">
                <a:solidFill>
                  <a:srgbClr val="FF0000"/>
                </a:solidFill>
              </a:rPr>
              <a:t>önemindeki öğrenciler için</a:t>
            </a:r>
            <a:r>
              <a:rPr lang="tr-TR" dirty="0" smtClean="0"/>
              <a:t>) süreç </a:t>
            </a:r>
            <a:r>
              <a:rPr lang="tr-TR" dirty="0"/>
              <a:t>tamamlanıncaya kadar devam </a:t>
            </a:r>
            <a:r>
              <a:rPr lang="tr-TR" dirty="0" smtClean="0"/>
              <a:t>eder.</a:t>
            </a:r>
            <a:endParaRPr lang="tr-TR" dirty="0"/>
          </a:p>
          <a:p>
            <a:endParaRPr lang="tr-TR" dirty="0"/>
          </a:p>
          <a:p>
            <a:endParaRPr lang="tr-TR" dirty="0"/>
          </a:p>
          <a:p>
            <a:endParaRPr lang="tr-TR" dirty="0"/>
          </a:p>
        </p:txBody>
      </p:sp>
    </p:spTree>
    <p:extLst>
      <p:ext uri="{BB962C8B-B14F-4D97-AF65-F5344CB8AC3E}">
        <p14:creationId xmlns:p14="http://schemas.microsoft.com/office/powerpoint/2010/main" val="1743984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932771188"/>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endParaRPr lang="tr-TR" dirty="0" smtClean="0"/>
          </a:p>
          <a:p>
            <a:r>
              <a:rPr lang="tr-TR" dirty="0"/>
              <a:t>Tezsiz yüksek lisans programında enstitü anabilim dalı başkanlığı, her öğrenci için ders seçiminde ve dönem projesinin yürütülmesinde danışmanlık yapacak bir öğretim üyesi veya Senato tarafından belirlenen niteliklere sahip doktora derecesine sahip bir öğretim görevlisini en geç birinci yarıyılın sonuna </a:t>
            </a:r>
            <a:r>
              <a:rPr lang="tr-TR" dirty="0" smtClean="0"/>
              <a:t>kadar belirler.</a:t>
            </a:r>
          </a:p>
          <a:p>
            <a:r>
              <a:rPr lang="tr-TR" dirty="0" smtClean="0"/>
              <a:t>Tezli </a:t>
            </a:r>
            <a:r>
              <a:rPr lang="tr-TR" dirty="0"/>
              <a:t>yüksek lisans programında, enstitü </a:t>
            </a:r>
            <a:r>
              <a:rPr lang="tr-TR" dirty="0" smtClean="0"/>
              <a:t>Anabilim Dalı Başkanlığı her </a:t>
            </a:r>
            <a:r>
              <a:rPr lang="tr-TR" dirty="0"/>
              <a:t>öğrenci için Üniversitenin kadrosunda bulunan bir tez danışmanını en geç birinci yarıyılın sonuna </a:t>
            </a:r>
            <a:r>
              <a:rPr lang="tr-TR" dirty="0" smtClean="0"/>
              <a:t>kadar belirler.</a:t>
            </a:r>
            <a:endParaRPr lang="tr-TR" dirty="0"/>
          </a:p>
          <a:p>
            <a:r>
              <a:rPr lang="tr-TR" dirty="0" smtClean="0"/>
              <a:t>Doktora </a:t>
            </a:r>
            <a:r>
              <a:rPr lang="tr-TR" dirty="0"/>
              <a:t>programında, Anabilim Dalı Başkanlığı her öğrenci için Üniversitenin kadrosunda bulunan bir tez danışmanını en geç ikinci yarıyılın sonuna kadar ataması zorunludur</a:t>
            </a:r>
            <a:r>
              <a:rPr lang="tr-TR" dirty="0" smtClean="0"/>
              <a:t>.</a:t>
            </a:r>
          </a:p>
          <a:p>
            <a:endParaRPr lang="tr-TR" dirty="0"/>
          </a:p>
          <a:p>
            <a:endParaRPr lang="tr-TR" dirty="0"/>
          </a:p>
        </p:txBody>
      </p:sp>
    </p:spTree>
    <p:extLst>
      <p:ext uri="{BB962C8B-B14F-4D97-AF65-F5344CB8AC3E}">
        <p14:creationId xmlns:p14="http://schemas.microsoft.com/office/powerpoint/2010/main" val="3551293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695109195"/>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567354"/>
            <a:ext cx="10058400" cy="3467685"/>
          </a:xfrm>
        </p:spPr>
        <p:txBody>
          <a:bodyPr/>
          <a:lstStyle/>
          <a:p>
            <a:r>
              <a:rPr lang="tr-TR" dirty="0"/>
              <a:t>Gerekli hallerde, ilgili öğrenci veya danışmanın önerisi, anabilim dalı başkanlığının teklifi ve Enstitü Yönetim Kurulunun kararıyla danışman değişikliği </a:t>
            </a:r>
            <a:r>
              <a:rPr lang="tr-TR" dirty="0" smtClean="0"/>
              <a:t>yapılabilir.</a:t>
            </a:r>
          </a:p>
          <a:p>
            <a:r>
              <a:rPr lang="tr-TR" dirty="0" smtClean="0"/>
              <a:t> </a:t>
            </a:r>
            <a:r>
              <a:rPr lang="tr-TR" dirty="0"/>
              <a:t>Danışman değişikliği talep eden öğrenci, Enstitü web sitesinde “Formlar” sekmesinde yer alan “Danışman Değişikliği </a:t>
            </a:r>
            <a:r>
              <a:rPr lang="tr-TR" dirty="0" smtClean="0"/>
              <a:t>Formu</a:t>
            </a:r>
            <a:r>
              <a:rPr lang="tr-TR" dirty="0"/>
              <a:t>” ile anabilim dalına başvuru yapar.</a:t>
            </a:r>
          </a:p>
          <a:p>
            <a:endParaRPr lang="tr-TR" dirty="0"/>
          </a:p>
        </p:txBody>
      </p:sp>
    </p:spTree>
    <p:extLst>
      <p:ext uri="{BB962C8B-B14F-4D97-AF65-F5344CB8AC3E}">
        <p14:creationId xmlns:p14="http://schemas.microsoft.com/office/powerpoint/2010/main" val="1164057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041529999"/>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796362"/>
            <a:ext cx="10058400" cy="3238677"/>
          </a:xfrm>
        </p:spPr>
        <p:txBody>
          <a:bodyPr>
            <a:normAutofit/>
          </a:bodyPr>
          <a:lstStyle/>
          <a:p>
            <a:r>
              <a:rPr lang="tr-TR" dirty="0"/>
              <a:t>Lisansüstü programlarda ilgili Anabilim Dalı/Anasanat/Bilim Dalının ön gördüğü dersleri ve semineri başarı ile tamamlayan </a:t>
            </a:r>
            <a:r>
              <a:rPr lang="tr-TR" dirty="0" smtClean="0"/>
              <a:t>öğrenciler, yüksek lisansta dört yarıyıl sonunda, doktorada ise yeterlilik sınavını takip eden altı ay içerisinde tez </a:t>
            </a:r>
            <a:r>
              <a:rPr lang="tr-TR" dirty="0"/>
              <a:t>önerisini vermek zorundadır. </a:t>
            </a:r>
          </a:p>
          <a:p>
            <a:r>
              <a:rPr lang="tr-TR" dirty="0" smtClean="0"/>
              <a:t>Normal </a:t>
            </a:r>
            <a:r>
              <a:rPr lang="tr-TR" dirty="0"/>
              <a:t>öğrenim süresinin bitiminden sonra verilen tez önerileri kabul edilmez ve öğrenci teze başlayamaz. </a:t>
            </a:r>
          </a:p>
          <a:p>
            <a:r>
              <a:rPr lang="tr-TR" dirty="0"/>
              <a:t>Tez önerisi ve tez çalışması ilgili Enstitülerin yazım şablonlarına uygun olarak hazırlanır. </a:t>
            </a:r>
            <a:endParaRPr lang="tr-TR" dirty="0" smtClean="0"/>
          </a:p>
          <a:p>
            <a:pPr marL="0" indent="0">
              <a:buNone/>
            </a:pPr>
            <a:endParaRPr lang="tr-TR" dirty="0"/>
          </a:p>
        </p:txBody>
      </p:sp>
    </p:spTree>
    <p:extLst>
      <p:ext uri="{BB962C8B-B14F-4D97-AF65-F5344CB8AC3E}">
        <p14:creationId xmlns:p14="http://schemas.microsoft.com/office/powerpoint/2010/main" val="596656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61708" y="2365131"/>
            <a:ext cx="9068586" cy="2734406"/>
          </a:xfrm>
        </p:spPr>
        <p:txBody>
          <a:bodyPr/>
          <a:lstStyle/>
          <a:p>
            <a:r>
              <a:rPr lang="tr-TR" sz="4400" dirty="0" smtClean="0"/>
              <a:t>GENEL BİLGİLER </a:t>
            </a:r>
            <a:endParaRPr lang="tr-TR" sz="4400"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8090" y="526475"/>
            <a:ext cx="2049138" cy="2049138"/>
          </a:xfrm>
          <a:prstGeom prst="rect">
            <a:avLst/>
          </a:prstGeom>
        </p:spPr>
      </p:pic>
    </p:spTree>
    <p:extLst>
      <p:ext uri="{BB962C8B-B14F-4D97-AF65-F5344CB8AC3E}">
        <p14:creationId xmlns:p14="http://schemas.microsoft.com/office/powerpoint/2010/main" val="1277306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906711575"/>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497014"/>
            <a:ext cx="10058400" cy="3538025"/>
          </a:xfrm>
        </p:spPr>
        <p:txBody>
          <a:bodyPr>
            <a:normAutofit/>
          </a:bodyPr>
          <a:lstStyle/>
          <a:p>
            <a:r>
              <a:rPr lang="tr-TR" dirty="0"/>
              <a:t>Lisansüstü öğrencilerinin tezlerine yönelik olarak seçilen konularda bilgi, beceri ve tutum kazanmasını sağlamak amacıyla Uzmanlık Alan Dersi açılır. Her öğrenci, tez danışmanı tarafından açılan Uzmanlık Alan Dersini almak zorundadır. Uzmanlık Alan dersi </a:t>
            </a:r>
            <a:r>
              <a:rPr lang="tr-TR" dirty="0" smtClean="0"/>
              <a:t>ile yüksek lisans/doktora tezleri öğrencinin </a:t>
            </a:r>
            <a:r>
              <a:rPr lang="tr-TR" dirty="0"/>
              <a:t>öğrenim süresi içerisindeki ara dönemlerde “süregelen çalışma”, mezuniyet aşamasında ise “başarılı/başarısız” olarak değerlendirilir. </a:t>
            </a:r>
          </a:p>
          <a:p>
            <a:r>
              <a:rPr lang="tr-TR" dirty="0"/>
              <a:t>Uzmanlık alan dersi, ilgili enstitü anabilim/</a:t>
            </a:r>
            <a:r>
              <a:rPr lang="tr-TR" dirty="0" err="1"/>
              <a:t>anasanat</a:t>
            </a:r>
            <a:r>
              <a:rPr lang="tr-TR" dirty="0"/>
              <a:t> dalı başkanlığı tarafından öğrencinin gereksinimini karşılamak üzere veya tezine yönelik olarak seçilen konularda açılan kuramsal derstir. Uzmanlık alan dersi </a:t>
            </a:r>
            <a:r>
              <a:rPr lang="tr-TR" b="1" dirty="0">
                <a:solidFill>
                  <a:srgbClr val="FF0000"/>
                </a:solidFill>
              </a:rPr>
              <a:t>ikinci yarıyıldan itibaren</a:t>
            </a:r>
            <a:r>
              <a:rPr lang="tr-TR" dirty="0"/>
              <a:t> yaz tatilleri dâhil olmak üzere mezuniyete kadar devam eder. Her öğrenci, tez danışmanı tarafından açılan uzmanlık alan dersini almak </a:t>
            </a:r>
            <a:r>
              <a:rPr lang="tr-TR" dirty="0" smtClean="0"/>
              <a:t>zorundadır</a:t>
            </a:r>
            <a:r>
              <a:rPr lang="tr-TR" dirty="0"/>
              <a:t> </a:t>
            </a:r>
            <a:r>
              <a:rPr lang="tr-TR" b="1" dirty="0" smtClean="0"/>
              <a:t>(Strateji görüşü).</a:t>
            </a:r>
            <a:endParaRPr lang="tr-TR" b="1" dirty="0"/>
          </a:p>
        </p:txBody>
      </p:sp>
    </p:spTree>
    <p:extLst>
      <p:ext uri="{BB962C8B-B14F-4D97-AF65-F5344CB8AC3E}">
        <p14:creationId xmlns:p14="http://schemas.microsoft.com/office/powerpoint/2010/main" val="3645894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510496899"/>
              </p:ext>
            </p:extLst>
          </p:nvPr>
        </p:nvGraphicFramePr>
        <p:xfrm>
          <a:off x="838200" y="615461"/>
          <a:ext cx="10515600" cy="1749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838200" y="2602523"/>
            <a:ext cx="10515600" cy="3891267"/>
          </a:xfrm>
        </p:spPr>
        <p:txBody>
          <a:bodyPr>
            <a:normAutofit/>
          </a:bodyPr>
          <a:lstStyle/>
          <a:p>
            <a:pPr marL="0" indent="0" algn="just">
              <a:buNone/>
            </a:pPr>
            <a:r>
              <a:rPr lang="tr-TR" dirty="0" smtClean="0">
                <a:solidFill>
                  <a:srgbClr val="000000"/>
                </a:solidFill>
                <a:cs typeface="Calibri Light" panose="020F0302020204030204" pitchFamily="34" charset="0"/>
              </a:rPr>
              <a:t>Lisansüstü </a:t>
            </a:r>
            <a:r>
              <a:rPr lang="tr-TR" dirty="0">
                <a:solidFill>
                  <a:srgbClr val="000000"/>
                </a:solidFill>
                <a:cs typeface="Calibri Light" panose="020F0302020204030204" pitchFamily="34" charset="0"/>
              </a:rPr>
              <a:t>öğrenciler; kayıtlı oldukları programlarda, Enstitü Anabilim/Anasanat/Bilim Dalı Başkanlığının önerisi ve Enstitü Yönetim Kurulunun uygun görüşü ile Üniversite içerisinde Enstitü ayırımı gözetmeksizin başka Ana Bilim Dallarından veya başka bir Yükseköğretim Kurumundan ders(</a:t>
            </a:r>
            <a:r>
              <a:rPr lang="tr-TR" dirty="0" err="1">
                <a:solidFill>
                  <a:srgbClr val="000000"/>
                </a:solidFill>
                <a:cs typeface="Calibri Light" panose="020F0302020204030204" pitchFamily="34" charset="0"/>
              </a:rPr>
              <a:t>ler</a:t>
            </a:r>
            <a:r>
              <a:rPr lang="tr-TR" dirty="0">
                <a:solidFill>
                  <a:srgbClr val="000000"/>
                </a:solidFill>
                <a:cs typeface="Calibri Light" panose="020F0302020204030204" pitchFamily="34" charset="0"/>
              </a:rPr>
              <a:t>) alabilirler. </a:t>
            </a:r>
            <a:endParaRPr lang="tr-TR" dirty="0" smtClean="0">
              <a:solidFill>
                <a:srgbClr val="000000"/>
              </a:solidFill>
              <a:cs typeface="Calibri Light" panose="020F0302020204030204" pitchFamily="34" charset="0"/>
            </a:endParaRPr>
          </a:p>
          <a:p>
            <a:pPr marL="0" indent="0" algn="just">
              <a:buNone/>
            </a:pPr>
            <a:r>
              <a:rPr lang="tr-TR" dirty="0" smtClean="0">
                <a:solidFill>
                  <a:srgbClr val="000000"/>
                </a:solidFill>
                <a:cs typeface="Calibri Light" panose="020F0302020204030204" pitchFamily="34" charset="0"/>
              </a:rPr>
              <a:t>Tezli </a:t>
            </a:r>
            <a:r>
              <a:rPr lang="tr-TR" dirty="0">
                <a:solidFill>
                  <a:srgbClr val="000000"/>
                </a:solidFill>
                <a:cs typeface="Calibri Light" panose="020F0302020204030204" pitchFamily="34" charset="0"/>
              </a:rPr>
              <a:t>yüksek lisans ve doktora programlarına kayıtlı öğrenciler </a:t>
            </a:r>
            <a:r>
              <a:rPr lang="tr-TR" b="1" dirty="0">
                <a:solidFill>
                  <a:srgbClr val="FF0000"/>
                </a:solidFill>
                <a:cs typeface="Calibri Light" panose="020F0302020204030204" pitchFamily="34" charset="0"/>
              </a:rPr>
              <a:t>en fazla iki </a:t>
            </a:r>
            <a:r>
              <a:rPr lang="tr-TR" dirty="0">
                <a:solidFill>
                  <a:srgbClr val="000000"/>
                </a:solidFill>
                <a:cs typeface="Calibri Light" panose="020F0302020204030204" pitchFamily="34" charset="0"/>
              </a:rPr>
              <a:t>ders; doktora programlarına lisans derecesiyle kabul edilmiş öğrenciler ise </a:t>
            </a:r>
            <a:r>
              <a:rPr lang="tr-TR" b="1" dirty="0">
                <a:solidFill>
                  <a:srgbClr val="FF0000"/>
                </a:solidFill>
                <a:cs typeface="Calibri Light" panose="020F0302020204030204" pitchFamily="34" charset="0"/>
              </a:rPr>
              <a:t>en fazla dört </a:t>
            </a:r>
            <a:r>
              <a:rPr lang="tr-TR" dirty="0">
                <a:solidFill>
                  <a:srgbClr val="000000"/>
                </a:solidFill>
                <a:cs typeface="Calibri Light" panose="020F0302020204030204" pitchFamily="34" charset="0"/>
              </a:rPr>
              <a:t>dersi Üniversite bünyesindeki Enstitülere bağlı herhangi bir Anabilim Dalından veya başka Yükseköğretim Kurumlarından alabilirler. </a:t>
            </a:r>
            <a:endParaRPr lang="tr-TR" dirty="0" smtClean="0">
              <a:solidFill>
                <a:srgbClr val="000000"/>
              </a:solidFill>
              <a:cs typeface="Calibri Light" panose="020F0302020204030204" pitchFamily="34" charset="0"/>
            </a:endParaRPr>
          </a:p>
          <a:p>
            <a:pPr marL="0" indent="0" algn="just">
              <a:buNone/>
            </a:pPr>
            <a:r>
              <a:rPr lang="tr-TR" dirty="0" smtClean="0">
                <a:solidFill>
                  <a:srgbClr val="000000"/>
                </a:solidFill>
                <a:cs typeface="Calibri Light" panose="020F0302020204030204" pitchFamily="34" charset="0"/>
              </a:rPr>
              <a:t>Bu </a:t>
            </a:r>
            <a:r>
              <a:rPr lang="tr-TR" dirty="0">
                <a:solidFill>
                  <a:srgbClr val="000000"/>
                </a:solidFill>
                <a:cs typeface="Calibri Light" panose="020F0302020204030204" pitchFamily="34" charset="0"/>
              </a:rPr>
              <a:t>şekilde alınan derslerin intibakı, ilgili Anabilim/Anasanat/Bilim Dalı Başkanlığının önerisi ve Enstitü Yönetim Kurulunun onayı ile yapılır. </a:t>
            </a:r>
            <a:endParaRPr lang="tr-TR" dirty="0">
              <a:cs typeface="Calibri Light" panose="020F0302020204030204" pitchFamily="34" charset="0"/>
            </a:endParaRPr>
          </a:p>
        </p:txBody>
      </p:sp>
    </p:spTree>
    <p:extLst>
      <p:ext uri="{BB962C8B-B14F-4D97-AF65-F5344CB8AC3E}">
        <p14:creationId xmlns:p14="http://schemas.microsoft.com/office/powerpoint/2010/main" val="2523153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750131702"/>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dirty="0" smtClean="0"/>
              <a:t>Bir </a:t>
            </a:r>
            <a:r>
              <a:rPr lang="tr-TR" dirty="0"/>
              <a:t>dersin başarı notunun hesaplanmasında, ara sınavın %40’ı, yarıyıl sonu sınavının %60’ı alınır. </a:t>
            </a:r>
            <a:endParaRPr lang="tr-TR" dirty="0" smtClean="0"/>
          </a:p>
          <a:p>
            <a:r>
              <a:rPr lang="tr-TR" dirty="0"/>
              <a:t>Bir dersten başarılı olabilmek için hesaplanan geçme notunun yüksek lisans için en az CB, doktora için en az BB olması </a:t>
            </a:r>
            <a:r>
              <a:rPr lang="tr-TR" dirty="0" smtClean="0"/>
              <a:t>gerekir.</a:t>
            </a:r>
            <a:endParaRPr lang="tr-TR" dirty="0"/>
          </a:p>
          <a:p>
            <a:r>
              <a:rPr lang="tr-TR" dirty="0" smtClean="0"/>
              <a:t>Doktora </a:t>
            </a:r>
            <a:r>
              <a:rPr lang="tr-TR" dirty="0"/>
              <a:t>Yeterlik sınavı yazılı ve sözlü sınav şeklinde yapılır. Yeterlik sınavından başarılı sayılabilmek için yazılı ve sözlü sınavların her birinden 100 puan üzerinden en az 70 puan alması ve bu notların aritmetik ortalamasının da 100 puan üzerinden en az 76 puan (BB)  olması gerekir. </a:t>
            </a:r>
          </a:p>
          <a:p>
            <a:r>
              <a:rPr lang="tr-TR" dirty="0" smtClean="0"/>
              <a:t>Seminer </a:t>
            </a:r>
            <a:r>
              <a:rPr lang="tr-TR" dirty="0"/>
              <a:t>dersinin not değerlendirmesi; danışman tarafından başarılı (B) ya da başarısız (K) olarak değerlendirilir. </a:t>
            </a:r>
            <a:endParaRPr lang="tr-TR" dirty="0" smtClean="0"/>
          </a:p>
          <a:p>
            <a:r>
              <a:rPr lang="tr-TR" dirty="0" smtClean="0"/>
              <a:t>Hatalı girilen notlar </a:t>
            </a:r>
            <a:r>
              <a:rPr lang="tr-TR" dirty="0"/>
              <a:t>için </a:t>
            </a:r>
            <a:r>
              <a:rPr lang="tr-TR" dirty="0" smtClean="0"/>
              <a:t>Üniversitemiz web sayfasında “Dokümantasyon” </a:t>
            </a:r>
            <a:r>
              <a:rPr lang="tr-TR" dirty="0"/>
              <a:t>sekmesinde </a:t>
            </a:r>
            <a:r>
              <a:rPr lang="tr-TR" dirty="0" smtClean="0"/>
              <a:t>yer </a:t>
            </a:r>
            <a:r>
              <a:rPr lang="tr-TR" dirty="0"/>
              <a:t>alan </a:t>
            </a:r>
            <a:r>
              <a:rPr lang="tr-TR" dirty="0" smtClean="0"/>
              <a:t>“FR 013 Öğretim Elemanı Not Düzeltme Formu</a:t>
            </a:r>
            <a:r>
              <a:rPr lang="tr-TR" dirty="0"/>
              <a:t>” ile anabilim dalına </a:t>
            </a:r>
            <a:r>
              <a:rPr lang="tr-TR" dirty="0" smtClean="0"/>
              <a:t>başvuru yapar</a:t>
            </a:r>
            <a:r>
              <a:rPr lang="tr-TR" dirty="0"/>
              <a:t>.</a:t>
            </a:r>
          </a:p>
          <a:p>
            <a:endParaRPr lang="tr-TR" dirty="0"/>
          </a:p>
        </p:txBody>
      </p:sp>
    </p:spTree>
    <p:extLst>
      <p:ext uri="{BB962C8B-B14F-4D97-AF65-F5344CB8AC3E}">
        <p14:creationId xmlns:p14="http://schemas.microsoft.com/office/powerpoint/2010/main" val="1653812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727797662"/>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584938"/>
            <a:ext cx="10058400" cy="3450102"/>
          </a:xfrm>
        </p:spPr>
        <p:txBody>
          <a:bodyPr/>
          <a:lstStyle/>
          <a:p>
            <a:r>
              <a:rPr lang="tr-TR" dirty="0"/>
              <a:t>Yüksek lisans tez jürisi, tez danışmanı ve ilgili enstitü anabilim dalı başkanlığının önerisi ve Enstitü Yönetim Kurulu onayı ile atanır. Jüri, biri öğrencinin tez danışmanı, en az biri de Üniversite dışından olmak üzere üç öğretim üyesinden (doktorada ikisi farklı üniversiteden toplam 5 kişiden) oluşur. İkinci tez danışmanının bulunması durumunda, jüri, tezli yüksek lisansta beş, doktorada ise altı öğretim üyesinden oluşur. </a:t>
            </a:r>
            <a:endParaRPr lang="tr-TR" dirty="0" smtClean="0"/>
          </a:p>
          <a:p>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576842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yagram 5"/>
          <p:cNvGraphicFramePr/>
          <p:nvPr>
            <p:extLst>
              <p:ext uri="{D42A27DB-BD31-4B8C-83A1-F6EECF244321}">
                <p14:modId xmlns:p14="http://schemas.microsoft.com/office/powerpoint/2010/main" val="3805229043"/>
              </p:ext>
            </p:extLst>
          </p:nvPr>
        </p:nvGraphicFramePr>
        <p:xfrm>
          <a:off x="1066800" y="642594"/>
          <a:ext cx="10058400" cy="1186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çerik Yer Tutucusu 6"/>
          <p:cNvGraphicFramePr>
            <a:graphicFrameLocks noGrp="1"/>
          </p:cNvGraphicFramePr>
          <p:nvPr>
            <p:ph idx="1"/>
            <p:extLst>
              <p:ext uri="{D42A27DB-BD31-4B8C-83A1-F6EECF244321}">
                <p14:modId xmlns:p14="http://schemas.microsoft.com/office/powerpoint/2010/main" val="3023249319"/>
              </p:ext>
            </p:extLst>
          </p:nvPr>
        </p:nvGraphicFramePr>
        <p:xfrm>
          <a:off x="1066800" y="1913860"/>
          <a:ext cx="10058400" cy="452947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32866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263267860"/>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641414395"/>
              </p:ext>
            </p:extLst>
          </p:nvPr>
        </p:nvGraphicFramePr>
        <p:xfrm>
          <a:off x="1066800" y="2103120"/>
          <a:ext cx="10058400" cy="43827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2437368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148246586"/>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2626751495"/>
              </p:ext>
            </p:extLst>
          </p:nvPr>
        </p:nvGraphicFramePr>
        <p:xfrm>
          <a:off x="1066800" y="2103120"/>
          <a:ext cx="10058400" cy="393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11504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43404102"/>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400300"/>
            <a:ext cx="10058400" cy="3634740"/>
          </a:xfrm>
        </p:spPr>
        <p:txBody>
          <a:bodyPr/>
          <a:lstStyle/>
          <a:p>
            <a:r>
              <a:rPr lang="tr-TR" dirty="0" smtClean="0"/>
              <a:t>Enstitümüzün 07.03.2025 tarihli görüş yazısına ilişkin cevabi yazı;</a:t>
            </a:r>
          </a:p>
          <a:p>
            <a:r>
              <a:rPr lang="tr-TR" dirty="0" smtClean="0"/>
              <a:t>Sosyal </a:t>
            </a:r>
            <a:r>
              <a:rPr lang="tr-TR" dirty="0"/>
              <a:t>Bilimler Enstitü Müdürlüğünün ilgi yazısı ile anabilim dallarında lisansüstü programlarına kayıtlı öğrenciler, tez danışmanı atamasını izleyen yarıyılda seçmeleri gereken tez ve uzmanlık alan derslerini, Kırşehir Ahi Evran Üniversitesi Lisansüstü Eğitim Öğretim ve Sınav Uygulama Yönergesinin 19 uncu maddesinin 3 fıkrası gereği 30 AKTS sınırlaması nedeniyle derslerin seçilemediği için haftalık ders programında yer almayan derslere ücret ödenmesinin mümkün olmayacağı düşünülmektedir.</a:t>
            </a:r>
          </a:p>
        </p:txBody>
      </p:sp>
    </p:spTree>
    <p:extLst>
      <p:ext uri="{BB962C8B-B14F-4D97-AF65-F5344CB8AC3E}">
        <p14:creationId xmlns:p14="http://schemas.microsoft.com/office/powerpoint/2010/main" val="3647302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630193675"/>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lstStyle/>
          <a:p>
            <a:r>
              <a:rPr lang="tr-TR" dirty="0"/>
              <a:t> Eğitim Bilimleri, İlahiyat, Filoloji, Hukuk, Spor Bilimleri, Sosyal, Beşerî ve İdari Bilimler alanları için: Web of </a:t>
            </a:r>
            <a:r>
              <a:rPr lang="tr-TR" dirty="0" err="1"/>
              <a:t>Science</a:t>
            </a:r>
            <a:r>
              <a:rPr lang="tr-TR" dirty="0"/>
              <a:t> (SCIE, SSCI, AHCI, ESCI), </a:t>
            </a:r>
            <a:r>
              <a:rPr lang="tr-TR" dirty="0" err="1"/>
              <a:t>Scopus</a:t>
            </a:r>
            <a:r>
              <a:rPr lang="tr-TR" dirty="0"/>
              <a:t> veya TR Dizin kapsamındaki dergilerde yayımlanmış makale veya uzmanlık alanıyla ilgili özgün bilimsel kitap,</a:t>
            </a:r>
          </a:p>
          <a:p>
            <a:endParaRPr lang="tr-TR" dirty="0"/>
          </a:p>
          <a:p>
            <a:r>
              <a:rPr lang="tr-TR" dirty="0" smtClean="0"/>
              <a:t>Güzel </a:t>
            </a:r>
            <a:r>
              <a:rPr lang="tr-TR" dirty="0"/>
              <a:t>Sanatlar alanı için: Web of </a:t>
            </a:r>
            <a:r>
              <a:rPr lang="tr-TR" dirty="0" err="1"/>
              <a:t>Science</a:t>
            </a:r>
            <a:r>
              <a:rPr lang="tr-TR" dirty="0"/>
              <a:t> (SCIE, SSCI, AHCI) </a:t>
            </a:r>
            <a:r>
              <a:rPr lang="tr-TR" dirty="0" err="1"/>
              <a:t>Scopus</a:t>
            </a:r>
            <a:r>
              <a:rPr lang="tr-TR" dirty="0"/>
              <a:t> veya TR Dizin kapsamındaki dergilerde yayımlanmış makale veya alanıyla ilgili özgün bir eser</a:t>
            </a:r>
          </a:p>
          <a:p>
            <a:pPr marL="0" indent="0">
              <a:buNone/>
            </a:pPr>
            <a:r>
              <a:rPr lang="tr-TR" dirty="0"/>
              <a:t>Açılan lisansüstü programlarda yukarıda belirtilen niteliklere sahip öğretim üyeleri, </a:t>
            </a:r>
            <a:r>
              <a:rPr lang="tr-TR" dirty="0" smtClean="0"/>
              <a:t>ilgili programın </a:t>
            </a:r>
            <a:r>
              <a:rPr lang="tr-TR" dirty="0"/>
              <a:t>bağlı bulunduğu enstitü yönetim kurulu kararıyla danışman olarak atanır</a:t>
            </a:r>
            <a:r>
              <a:rPr lang="tr-TR" dirty="0" smtClean="0"/>
              <a:t>.</a:t>
            </a:r>
          </a:p>
          <a:p>
            <a:pPr marL="0" indent="0">
              <a:buNone/>
            </a:pPr>
            <a:r>
              <a:rPr lang="tr-TR" dirty="0" smtClean="0"/>
              <a:t>Lisansüstü </a:t>
            </a:r>
            <a:r>
              <a:rPr lang="tr-TR" dirty="0"/>
              <a:t>programlarda görev alacak öğretim üyelerinin de yukarıda yer alan yayın şartını sağlaması gerekir.</a:t>
            </a:r>
          </a:p>
          <a:p>
            <a:endParaRPr lang="tr-TR" dirty="0"/>
          </a:p>
          <a:p>
            <a:endParaRPr lang="tr-TR" dirty="0"/>
          </a:p>
        </p:txBody>
      </p:sp>
    </p:spTree>
    <p:extLst>
      <p:ext uri="{BB962C8B-B14F-4D97-AF65-F5344CB8AC3E}">
        <p14:creationId xmlns:p14="http://schemas.microsoft.com/office/powerpoint/2010/main" val="3610805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829191566"/>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6800" y="2699238"/>
            <a:ext cx="10058400" cy="3335802"/>
          </a:xfrm>
        </p:spPr>
        <p:txBody>
          <a:bodyPr/>
          <a:lstStyle/>
          <a:p>
            <a:r>
              <a:rPr lang="tr-TR" dirty="0"/>
              <a:t>14.02.2024 tarihli Yükseköğretim Yürütme Kurulu toplantısında Yükseköğretim </a:t>
            </a:r>
            <a:r>
              <a:rPr lang="tr-TR" dirty="0" smtClean="0"/>
              <a:t>Kurulu Hukuk </a:t>
            </a:r>
            <a:r>
              <a:rPr lang="tr-TR" dirty="0"/>
              <a:t>Müşavirliğinin görüşü dikkate alınarak üniversite bünyesinde araştırma görevlisi ve öğretim görevlisi kadrosunda olup doktora derecesine sahip öğretim elemanlarının lisansüstü programlarda tez danışmanı olarak atanmasının </a:t>
            </a:r>
            <a:r>
              <a:rPr lang="tr-TR" b="1" dirty="0">
                <a:solidFill>
                  <a:srgbClr val="FF0000"/>
                </a:solidFill>
              </a:rPr>
              <a:t>uygun olmadığına </a:t>
            </a:r>
            <a:r>
              <a:rPr lang="tr-TR" dirty="0"/>
              <a:t>karar verilmiştir.</a:t>
            </a:r>
          </a:p>
        </p:txBody>
      </p:sp>
    </p:spTree>
    <p:extLst>
      <p:ext uri="{BB962C8B-B14F-4D97-AF65-F5344CB8AC3E}">
        <p14:creationId xmlns:p14="http://schemas.microsoft.com/office/powerpoint/2010/main" val="361952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846219209"/>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165575250"/>
              </p:ext>
            </p:extLst>
          </p:nvPr>
        </p:nvGraphicFramePr>
        <p:xfrm>
          <a:off x="1066800" y="1924493"/>
          <a:ext cx="10058400" cy="4274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1862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61708" y="2091262"/>
            <a:ext cx="9068586" cy="3632529"/>
          </a:xfrm>
        </p:spPr>
        <p:txBody>
          <a:bodyPr/>
          <a:lstStyle/>
          <a:p>
            <a:r>
              <a:rPr lang="tr-TR" sz="4400" dirty="0" smtClean="0"/>
              <a:t>Bizi dinlediğiniz için</a:t>
            </a:r>
            <a:br>
              <a:rPr lang="tr-TR" sz="4400" dirty="0" smtClean="0"/>
            </a:br>
            <a:r>
              <a:rPr lang="tr-TR" sz="4400" dirty="0" smtClean="0"/>
              <a:t> </a:t>
            </a:r>
            <a:br>
              <a:rPr lang="tr-TR" sz="4400" dirty="0" smtClean="0"/>
            </a:br>
            <a:r>
              <a:rPr lang="tr-TR" sz="4400" dirty="0" smtClean="0"/>
              <a:t>teşekkür ederiz.</a:t>
            </a:r>
            <a:endParaRPr lang="tr-TR" sz="4400"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1432" y="500098"/>
            <a:ext cx="2049138" cy="2049138"/>
          </a:xfrm>
          <a:prstGeom prst="rect">
            <a:avLst/>
          </a:prstGeom>
        </p:spPr>
      </p:pic>
    </p:spTree>
    <p:extLst>
      <p:ext uri="{BB962C8B-B14F-4D97-AF65-F5344CB8AC3E}">
        <p14:creationId xmlns:p14="http://schemas.microsoft.com/office/powerpoint/2010/main" val="148017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349021215"/>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305516859"/>
              </p:ext>
            </p:extLst>
          </p:nvPr>
        </p:nvGraphicFramePr>
        <p:xfrm>
          <a:off x="1066800" y="2103120"/>
          <a:ext cx="10058400" cy="393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77077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671254529"/>
              </p:ext>
            </p:extLst>
          </p:nvPr>
        </p:nvGraphicFramePr>
        <p:xfrm>
          <a:off x="1084384" y="493125"/>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648067683"/>
              </p:ext>
            </p:extLst>
          </p:nvPr>
        </p:nvGraphicFramePr>
        <p:xfrm>
          <a:off x="1084384" y="2010801"/>
          <a:ext cx="10058400" cy="393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10926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466770271"/>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2855543282"/>
              </p:ext>
            </p:extLst>
          </p:nvPr>
        </p:nvGraphicFramePr>
        <p:xfrm>
          <a:off x="1066800" y="2103120"/>
          <a:ext cx="10058400" cy="393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15484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248219895"/>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4144057114"/>
              </p:ext>
            </p:extLst>
          </p:nvPr>
        </p:nvGraphicFramePr>
        <p:xfrm>
          <a:off x="1066800" y="2014193"/>
          <a:ext cx="10058400" cy="42818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6122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316901249"/>
              </p:ext>
            </p:extLst>
          </p:nvPr>
        </p:nvGraphicFramePr>
        <p:xfrm>
          <a:off x="1066800" y="642594"/>
          <a:ext cx="100584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1473018193"/>
              </p:ext>
            </p:extLst>
          </p:nvPr>
        </p:nvGraphicFramePr>
        <p:xfrm>
          <a:off x="1066800" y="2103120"/>
          <a:ext cx="10058400" cy="374376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9786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ctrTitle"/>
          </p:nvPr>
        </p:nvSpPr>
        <p:spPr>
          <a:xfrm>
            <a:off x="1561708" y="2206869"/>
            <a:ext cx="9068586" cy="2672862"/>
          </a:xfrm>
        </p:spPr>
        <p:txBody>
          <a:bodyPr/>
          <a:lstStyle/>
          <a:p>
            <a:r>
              <a:rPr lang="tr-TR" sz="4400" dirty="0" smtClean="0"/>
              <a:t>DİĞER BİLGİLER</a:t>
            </a:r>
            <a:endParaRPr lang="tr-TR" sz="4400"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8090" y="526475"/>
            <a:ext cx="2049138" cy="2049138"/>
          </a:xfrm>
          <a:prstGeom prst="rect">
            <a:avLst/>
          </a:prstGeom>
        </p:spPr>
      </p:pic>
    </p:spTree>
    <p:extLst>
      <p:ext uri="{BB962C8B-B14F-4D97-AF65-F5344CB8AC3E}">
        <p14:creationId xmlns:p14="http://schemas.microsoft.com/office/powerpoint/2010/main" val="1478455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1875</TotalTime>
  <Words>3085</Words>
  <Application>Microsoft Office PowerPoint</Application>
  <PresentationFormat>Geniş ekran</PresentationFormat>
  <Paragraphs>125</Paragraphs>
  <Slides>30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Calibri</vt:lpstr>
      <vt:lpstr>Calibri Light</vt:lpstr>
      <vt:lpstr>Century Gothic</vt:lpstr>
      <vt:lpstr>Garamond</vt:lpstr>
      <vt:lpstr>Times New Roman</vt:lpstr>
      <vt:lpstr>Sabun</vt:lpstr>
      <vt:lpstr> KIRŞEHİR AHİ EVRAN ÜNİVERSİTESİ </vt:lpstr>
      <vt:lpstr>GENEL BİLGİLER </vt:lpstr>
      <vt:lpstr>PowerPoint Sunusu</vt:lpstr>
      <vt:lpstr>PowerPoint Sunusu</vt:lpstr>
      <vt:lpstr>PowerPoint Sunusu</vt:lpstr>
      <vt:lpstr>PowerPoint Sunusu</vt:lpstr>
      <vt:lpstr>PowerPoint Sunusu</vt:lpstr>
      <vt:lpstr>PowerPoint Sunusu</vt:lpstr>
      <vt:lpstr>DİĞER BİLGİLER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Bizi dinlediğiniz için   teşekkür ederiz.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LİSANSÜSTÜ AKADEMİK DANIŞMANLIK</dc:title>
  <dc:creator>Revza ÇELİK</dc:creator>
  <cp:lastModifiedBy>Revza ÇELİK</cp:lastModifiedBy>
  <cp:revision>128</cp:revision>
  <dcterms:created xsi:type="dcterms:W3CDTF">2025-03-18T08:50:40Z</dcterms:created>
  <dcterms:modified xsi:type="dcterms:W3CDTF">2025-03-25T11:34:36Z</dcterms:modified>
</cp:coreProperties>
</file>